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handoutMasterIdLst>
    <p:handoutMasterId r:id="rId12"/>
  </p:handoutMasterIdLst>
  <p:sldIdLst>
    <p:sldId id="549" r:id="rId5"/>
    <p:sldId id="544" r:id="rId6"/>
    <p:sldId id="542" r:id="rId7"/>
    <p:sldId id="548" r:id="rId8"/>
    <p:sldId id="550" r:id="rId9"/>
    <p:sldId id="547" r:id="rId10"/>
  </p:sldIdLst>
  <p:sldSz cx="7562850" cy="10688638"/>
  <p:notesSz cx="6858000" cy="9144000"/>
  <p:defaultTextStyle>
    <a:defPPr>
      <a:defRPr lang="da-DK"/>
    </a:defPPr>
    <a:lvl1pPr marL="0" algn="l" defTabSz="457191" rtl="0" eaLnBrk="1" latinLnBrk="0" hangingPunct="1">
      <a:defRPr sz="1800" kern="1200">
        <a:solidFill>
          <a:schemeClr val="tx1"/>
        </a:solidFill>
        <a:latin typeface="+mn-lt"/>
        <a:ea typeface="+mn-ea"/>
        <a:cs typeface="+mn-cs"/>
      </a:defRPr>
    </a:lvl1pPr>
    <a:lvl2pPr marL="457191" algn="l" defTabSz="457191" rtl="0" eaLnBrk="1" latinLnBrk="0" hangingPunct="1">
      <a:defRPr sz="1800" kern="1200">
        <a:solidFill>
          <a:schemeClr val="tx1"/>
        </a:solidFill>
        <a:latin typeface="+mn-lt"/>
        <a:ea typeface="+mn-ea"/>
        <a:cs typeface="+mn-cs"/>
      </a:defRPr>
    </a:lvl2pPr>
    <a:lvl3pPr marL="914383" algn="l" defTabSz="457191" rtl="0" eaLnBrk="1" latinLnBrk="0" hangingPunct="1">
      <a:defRPr sz="1800" kern="1200">
        <a:solidFill>
          <a:schemeClr val="tx1"/>
        </a:solidFill>
        <a:latin typeface="+mn-lt"/>
        <a:ea typeface="+mn-ea"/>
        <a:cs typeface="+mn-cs"/>
      </a:defRPr>
    </a:lvl3pPr>
    <a:lvl4pPr marL="1371573" algn="l" defTabSz="457191" rtl="0" eaLnBrk="1" latinLnBrk="0" hangingPunct="1">
      <a:defRPr sz="1800" kern="1200">
        <a:solidFill>
          <a:schemeClr val="tx1"/>
        </a:solidFill>
        <a:latin typeface="+mn-lt"/>
        <a:ea typeface="+mn-ea"/>
        <a:cs typeface="+mn-cs"/>
      </a:defRPr>
    </a:lvl4pPr>
    <a:lvl5pPr marL="1828765" algn="l" defTabSz="457191" rtl="0" eaLnBrk="1" latinLnBrk="0" hangingPunct="1">
      <a:defRPr sz="1800" kern="1200">
        <a:solidFill>
          <a:schemeClr val="tx1"/>
        </a:solidFill>
        <a:latin typeface="+mn-lt"/>
        <a:ea typeface="+mn-ea"/>
        <a:cs typeface="+mn-cs"/>
      </a:defRPr>
    </a:lvl5pPr>
    <a:lvl6pPr marL="2285956" algn="l" defTabSz="457191" rtl="0" eaLnBrk="1" latinLnBrk="0" hangingPunct="1">
      <a:defRPr sz="1800" kern="1200">
        <a:solidFill>
          <a:schemeClr val="tx1"/>
        </a:solidFill>
        <a:latin typeface="+mn-lt"/>
        <a:ea typeface="+mn-ea"/>
        <a:cs typeface="+mn-cs"/>
      </a:defRPr>
    </a:lvl6pPr>
    <a:lvl7pPr marL="2743147" algn="l" defTabSz="457191" rtl="0" eaLnBrk="1" latinLnBrk="0" hangingPunct="1">
      <a:defRPr sz="1800" kern="1200">
        <a:solidFill>
          <a:schemeClr val="tx1"/>
        </a:solidFill>
        <a:latin typeface="+mn-lt"/>
        <a:ea typeface="+mn-ea"/>
        <a:cs typeface="+mn-cs"/>
      </a:defRPr>
    </a:lvl7pPr>
    <a:lvl8pPr marL="3200339" algn="l" defTabSz="457191" rtl="0" eaLnBrk="1" latinLnBrk="0" hangingPunct="1">
      <a:defRPr sz="1800" kern="1200">
        <a:solidFill>
          <a:schemeClr val="tx1"/>
        </a:solidFill>
        <a:latin typeface="+mn-lt"/>
        <a:ea typeface="+mn-ea"/>
        <a:cs typeface="+mn-cs"/>
      </a:defRPr>
    </a:lvl8pPr>
    <a:lvl9pPr marL="3657529" algn="l" defTabSz="45719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pos="2450" userDrawn="1">
          <p15:clr>
            <a:srgbClr val="A4A3A4"/>
          </p15:clr>
        </p15:guide>
        <p15:guide id="6" pos="2314" userDrawn="1">
          <p15:clr>
            <a:srgbClr val="A4A3A4"/>
          </p15:clr>
        </p15:guide>
        <p15:guide id="7" orient="horz" pos="3366">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rine Keller" initials="KK" lastIdx="1" clrIdx="0">
    <p:extLst>
      <p:ext uri="{19B8F6BF-5375-455C-9EA6-DF929625EA0E}">
        <p15:presenceInfo xmlns:p15="http://schemas.microsoft.com/office/powerpoint/2012/main" userId="S::kke@dkr.dk::8915f3a8-31c0-4ec4-9f28-2c59f4baf04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B72E"/>
    <a:srgbClr val="D4DACC"/>
    <a:srgbClr val="E1A300"/>
    <a:srgbClr val="90B730"/>
    <a:srgbClr val="90B630"/>
    <a:srgbClr val="B8766A"/>
    <a:srgbClr val="C07B6F"/>
    <a:srgbClr val="DA8874"/>
    <a:srgbClr val="F8D7D2"/>
    <a:srgbClr val="A2CBB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9F594A-076A-CBFF-89FA-FCBC4B8C6033}" v="36" dt="2019-11-26T09:18:41.038"/>
  </p1510:revLst>
</p1510:revInfo>
</file>

<file path=ppt/tableStyles.xml><?xml version="1.0" encoding="utf-8"?>
<a:tblStyleLst xmlns:a="http://schemas.openxmlformats.org/drawingml/2006/main" def="{5C22544A-7EE6-4342-B048-85BDC9FD1C3A}">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emlayout 2 - markeringsfarv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9" autoAdjust="0"/>
    <p:restoredTop sz="50000" autoAdjust="0"/>
  </p:normalViewPr>
  <p:slideViewPr>
    <p:cSldViewPr snapToGrid="0" snapToObjects="1" showGuides="1">
      <p:cViewPr varScale="1">
        <p:scale>
          <a:sx n="71" d="100"/>
          <a:sy n="71" d="100"/>
        </p:scale>
        <p:origin x="2688" y="78"/>
      </p:cViewPr>
      <p:guideLst>
        <p:guide pos="2450"/>
        <p:guide pos="2314"/>
        <p:guide orient="horz" pos="3366"/>
      </p:guideLst>
    </p:cSldViewPr>
  </p:slideViewPr>
  <p:notesTextViewPr>
    <p:cViewPr>
      <p:scale>
        <a:sx n="100" d="100"/>
        <a:sy n="100" d="100"/>
      </p:scale>
      <p:origin x="0" y="0"/>
    </p:cViewPr>
  </p:notesTextViewPr>
  <p:sorterViewPr>
    <p:cViewPr>
      <p:scale>
        <a:sx n="245" d="100"/>
        <a:sy n="245" d="100"/>
      </p:scale>
      <p:origin x="0" y="0"/>
    </p:cViewPr>
  </p:sorterViewPr>
  <p:notesViewPr>
    <p:cSldViewPr snapToGrid="0" snapToObjects="1">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ila S. Andersen" userId="S::la@dkr.dk::0eb4be84-f999-4443-906a-01093b6e4e5f" providerId="AD" clId="Web-{AA9F594A-076A-CBFF-89FA-FCBC4B8C6033}"/>
    <pc:docChg chg="modSld">
      <pc:chgData name="Laila S. Andersen" userId="S::la@dkr.dk::0eb4be84-f999-4443-906a-01093b6e4e5f" providerId="AD" clId="Web-{AA9F594A-076A-CBFF-89FA-FCBC4B8C6033}" dt="2019-11-26T09:18:41.038" v="34" actId="1076"/>
      <pc:docMkLst>
        <pc:docMk/>
      </pc:docMkLst>
      <pc:sldChg chg="modSp">
        <pc:chgData name="Laila S. Andersen" userId="S::la@dkr.dk::0eb4be84-f999-4443-906a-01093b6e4e5f" providerId="AD" clId="Web-{AA9F594A-076A-CBFF-89FA-FCBC4B8C6033}" dt="2019-11-26T09:18:41.038" v="34" actId="1076"/>
        <pc:sldMkLst>
          <pc:docMk/>
          <pc:sldMk cId="533319645" sldId="549"/>
        </pc:sldMkLst>
        <pc:spChg chg="mod">
          <ac:chgData name="Laila S. Andersen" userId="S::la@dkr.dk::0eb4be84-f999-4443-906a-01093b6e4e5f" providerId="AD" clId="Web-{AA9F594A-076A-CBFF-89FA-FCBC4B8C6033}" dt="2019-11-26T09:18:41.038" v="34" actId="1076"/>
          <ac:spMkLst>
            <pc:docMk/>
            <pc:sldMk cId="533319645" sldId="549"/>
            <ac:spMk id="3" creationId="{B0F86B3E-C21B-4857-8981-480C9B8FFA3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35AFB-C2BE-454D-810A-67E753CAE560}" type="datetimeFigureOut">
              <a:rPr lang="en-US" smtClean="0"/>
              <a:t>11/26/2019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C6618F-9416-D644-9E5C-3BABAA40721E}" type="slidenum">
              <a:rPr lang="en-US" smtClean="0"/>
              <a:t>‹nr.›</a:t>
            </a:fld>
            <a:endParaRPr lang="en-US"/>
          </a:p>
        </p:txBody>
      </p:sp>
    </p:spTree>
    <p:extLst>
      <p:ext uri="{BB962C8B-B14F-4D97-AF65-F5344CB8AC3E}">
        <p14:creationId xmlns:p14="http://schemas.microsoft.com/office/powerpoint/2010/main" val="2230476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0F3AD5-5140-4B40-A9EC-01525386091F}" type="datetimeFigureOut">
              <a:rPr lang="da-DK" smtClean="0"/>
              <a:t>26-11-2019</a:t>
            </a:fld>
            <a:endParaRPr lang="da-DK"/>
          </a:p>
        </p:txBody>
      </p:sp>
      <p:sp>
        <p:nvSpPr>
          <p:cNvPr id="4" name="Pladsholder til diasbillede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0CE96B-DC18-4140-99FA-6D443C1D9371}" type="slidenum">
              <a:rPr lang="da-DK" smtClean="0"/>
              <a:t>‹nr.›</a:t>
            </a:fld>
            <a:endParaRPr lang="da-DK"/>
          </a:p>
        </p:txBody>
      </p:sp>
    </p:spTree>
    <p:extLst>
      <p:ext uri="{BB962C8B-B14F-4D97-AF65-F5344CB8AC3E}">
        <p14:creationId xmlns:p14="http://schemas.microsoft.com/office/powerpoint/2010/main" val="3582797627"/>
      </p:ext>
    </p:extLst>
  </p:cSld>
  <p:clrMap bg1="lt1" tx1="dk1" bg2="lt2" tx2="dk2" accent1="accent1" accent2="accent2" accent3="accent3" accent4="accent4" accent5="accent5" accent6="accent6" hlink="hlink" folHlink="folHlink"/>
  <p:notesStyle>
    <a:lvl1pPr marL="0" algn="l" defTabSz="457191" rtl="0" eaLnBrk="1" latinLnBrk="0" hangingPunct="1">
      <a:defRPr sz="1200" kern="1200">
        <a:solidFill>
          <a:schemeClr val="tx1"/>
        </a:solidFill>
        <a:latin typeface="+mn-lt"/>
        <a:ea typeface="+mn-ea"/>
        <a:cs typeface="+mn-cs"/>
      </a:defRPr>
    </a:lvl1pPr>
    <a:lvl2pPr marL="457191" algn="l" defTabSz="457191" rtl="0" eaLnBrk="1" latinLnBrk="0" hangingPunct="1">
      <a:defRPr sz="1200" kern="1200">
        <a:solidFill>
          <a:schemeClr val="tx1"/>
        </a:solidFill>
        <a:latin typeface="+mn-lt"/>
        <a:ea typeface="+mn-ea"/>
        <a:cs typeface="+mn-cs"/>
      </a:defRPr>
    </a:lvl2pPr>
    <a:lvl3pPr marL="914383" algn="l" defTabSz="457191" rtl="0" eaLnBrk="1" latinLnBrk="0" hangingPunct="1">
      <a:defRPr sz="1200" kern="1200">
        <a:solidFill>
          <a:schemeClr val="tx1"/>
        </a:solidFill>
        <a:latin typeface="+mn-lt"/>
        <a:ea typeface="+mn-ea"/>
        <a:cs typeface="+mn-cs"/>
      </a:defRPr>
    </a:lvl3pPr>
    <a:lvl4pPr marL="1371573" algn="l" defTabSz="457191" rtl="0" eaLnBrk="1" latinLnBrk="0" hangingPunct="1">
      <a:defRPr sz="1200" kern="1200">
        <a:solidFill>
          <a:schemeClr val="tx1"/>
        </a:solidFill>
        <a:latin typeface="+mn-lt"/>
        <a:ea typeface="+mn-ea"/>
        <a:cs typeface="+mn-cs"/>
      </a:defRPr>
    </a:lvl4pPr>
    <a:lvl5pPr marL="1828765" algn="l" defTabSz="457191" rtl="0" eaLnBrk="1" latinLnBrk="0" hangingPunct="1">
      <a:defRPr sz="1200" kern="1200">
        <a:solidFill>
          <a:schemeClr val="tx1"/>
        </a:solidFill>
        <a:latin typeface="+mn-lt"/>
        <a:ea typeface="+mn-ea"/>
        <a:cs typeface="+mn-cs"/>
      </a:defRPr>
    </a:lvl5pPr>
    <a:lvl6pPr marL="2285956" algn="l" defTabSz="457191" rtl="0" eaLnBrk="1" latinLnBrk="0" hangingPunct="1">
      <a:defRPr sz="1200" kern="1200">
        <a:solidFill>
          <a:schemeClr val="tx1"/>
        </a:solidFill>
        <a:latin typeface="+mn-lt"/>
        <a:ea typeface="+mn-ea"/>
        <a:cs typeface="+mn-cs"/>
      </a:defRPr>
    </a:lvl6pPr>
    <a:lvl7pPr marL="2743147" algn="l" defTabSz="457191" rtl="0" eaLnBrk="1" latinLnBrk="0" hangingPunct="1">
      <a:defRPr sz="1200" kern="1200">
        <a:solidFill>
          <a:schemeClr val="tx1"/>
        </a:solidFill>
        <a:latin typeface="+mn-lt"/>
        <a:ea typeface="+mn-ea"/>
        <a:cs typeface="+mn-cs"/>
      </a:defRPr>
    </a:lvl7pPr>
    <a:lvl8pPr marL="3200339" algn="l" defTabSz="457191" rtl="0" eaLnBrk="1" latinLnBrk="0" hangingPunct="1">
      <a:defRPr sz="1200" kern="1200">
        <a:solidFill>
          <a:schemeClr val="tx1"/>
        </a:solidFill>
        <a:latin typeface="+mn-lt"/>
        <a:ea typeface="+mn-ea"/>
        <a:cs typeface="+mn-cs"/>
      </a:defRPr>
    </a:lvl8pPr>
    <a:lvl9pPr marL="3657529" algn="l" defTabSz="457191"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499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0_Titeldias">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7562849" cy="4431176"/>
          </a:xfrm>
          <a:prstGeom prst="rect">
            <a:avLst/>
          </a:prstGeom>
          <a:solidFill>
            <a:schemeClr val="bg1">
              <a:lumMod val="75000"/>
            </a:schemeClr>
          </a:solidFill>
        </p:spPr>
        <p:txBody>
          <a:bodyPr anchor="t"/>
          <a:lstStyle>
            <a:lvl1pPr marL="0" indent="0" algn="ctr">
              <a:buFontTx/>
              <a:buNone/>
              <a:defRPr sz="1200" baseline="0"/>
            </a:lvl1pPr>
          </a:lstStyle>
          <a:p>
            <a:r>
              <a:rPr lang="en-US" dirty="0" err="1"/>
              <a:t>Indsæt</a:t>
            </a:r>
            <a:r>
              <a:rPr lang="en-US" dirty="0"/>
              <a:t> </a:t>
            </a:r>
            <a:r>
              <a:rPr lang="en-US" dirty="0" err="1"/>
              <a:t>billede</a:t>
            </a:r>
            <a:r>
              <a:rPr lang="en-US" dirty="0"/>
              <a:t>: Drag and drop </a:t>
            </a:r>
            <a:r>
              <a:rPr lang="en-US" dirty="0" err="1"/>
              <a:t>eler</a:t>
            </a:r>
            <a:r>
              <a:rPr lang="en-US" dirty="0"/>
              <a:t> </a:t>
            </a:r>
            <a:r>
              <a:rPr lang="en-US" dirty="0" err="1"/>
              <a:t>tryk</a:t>
            </a:r>
            <a:r>
              <a:rPr lang="en-US" dirty="0"/>
              <a:t> </a:t>
            </a:r>
            <a:r>
              <a:rPr lang="en-US" dirty="0" err="1"/>
              <a:t>på</a:t>
            </a:r>
            <a:r>
              <a:rPr lang="en-US" dirty="0"/>
              <a:t> ikon </a:t>
            </a:r>
            <a:r>
              <a:rPr lang="en-US" dirty="0" err="1"/>
              <a:t>og</a:t>
            </a:r>
            <a:r>
              <a:rPr lang="en-US" dirty="0"/>
              <a:t> find fil. </a:t>
            </a:r>
            <a:r>
              <a:rPr lang="en-US" dirty="0" err="1"/>
              <a:t>Flyt</a:t>
            </a:r>
            <a:r>
              <a:rPr lang="en-US" dirty="0"/>
              <a:t> </a:t>
            </a:r>
            <a:r>
              <a:rPr lang="en-US" dirty="0" err="1"/>
              <a:t>bagerst</a:t>
            </a:r>
            <a:r>
              <a:rPr lang="en-US" dirty="0"/>
              <a:t>, </a:t>
            </a:r>
            <a:r>
              <a:rPr lang="en-US" dirty="0" err="1"/>
              <a:t>så</a:t>
            </a:r>
            <a:r>
              <a:rPr lang="en-US" dirty="0"/>
              <a:t> </a:t>
            </a:r>
            <a:r>
              <a:rPr lang="en-US" dirty="0" err="1"/>
              <a:t>tekstfelter</a:t>
            </a:r>
            <a:r>
              <a:rPr lang="en-US" dirty="0"/>
              <a:t> </a:t>
            </a:r>
            <a:r>
              <a:rPr lang="en-US" dirty="0" err="1"/>
              <a:t>bliver</a:t>
            </a:r>
            <a:r>
              <a:rPr lang="en-US" dirty="0"/>
              <a:t> </a:t>
            </a:r>
            <a:r>
              <a:rPr lang="en-US" dirty="0" err="1"/>
              <a:t>synlige</a:t>
            </a:r>
            <a:endParaRPr lang="en-US" dirty="0"/>
          </a:p>
        </p:txBody>
      </p:sp>
      <p:cxnSp>
        <p:nvCxnSpPr>
          <p:cNvPr id="9" name="Straight Connector 8"/>
          <p:cNvCxnSpPr/>
          <p:nvPr userDrawn="1"/>
        </p:nvCxnSpPr>
        <p:spPr>
          <a:xfrm>
            <a:off x="708251" y="6812250"/>
            <a:ext cx="6146347"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sp>
        <p:nvSpPr>
          <p:cNvPr id="13" name="Text Placeholder 7"/>
          <p:cNvSpPr txBox="1">
            <a:spLocks/>
          </p:cNvSpPr>
          <p:nvPr userDrawn="1"/>
        </p:nvSpPr>
        <p:spPr>
          <a:xfrm>
            <a:off x="720725" y="9291423"/>
            <a:ext cx="6171196" cy="458083"/>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r>
              <a:rPr lang="da-DK" sz="1800" dirty="0">
                <a:solidFill>
                  <a:srgbClr val="90B730"/>
                </a:solidFill>
                <a:latin typeface="Helvetica Light" charset="0"/>
                <a:ea typeface="Helvetica Light" charset="0"/>
                <a:cs typeface="Helvetica Light" charset="0"/>
              </a:rPr>
              <a:t>VI GLÆDER OS TIL AT SE DIG</a:t>
            </a:r>
            <a:r>
              <a:rPr lang="da-DK" sz="1800">
                <a:solidFill>
                  <a:srgbClr val="90B730"/>
                </a:solidFill>
                <a:latin typeface="Helvetica Light" charset="0"/>
                <a:ea typeface="Helvetica Light" charset="0"/>
                <a:cs typeface="Helvetica Light" charset="0"/>
              </a:rPr>
              <a:t>! </a:t>
            </a:r>
            <a:endParaRPr lang="da-DK" sz="1400" dirty="0">
              <a:solidFill>
                <a:srgbClr val="90B730"/>
              </a:solidFill>
              <a:latin typeface="Helvetica Light" charset="0"/>
              <a:ea typeface="Helvetica Light" charset="0"/>
              <a:cs typeface="Helvetica Light" charset="0"/>
            </a:endParaRPr>
          </a:p>
        </p:txBody>
      </p:sp>
      <p:grpSp>
        <p:nvGrpSpPr>
          <p:cNvPr id="17" name="Group 16"/>
          <p:cNvGrpSpPr/>
          <p:nvPr userDrawn="1"/>
        </p:nvGrpSpPr>
        <p:grpSpPr>
          <a:xfrm>
            <a:off x="16127589" y="3284099"/>
            <a:ext cx="394908" cy="371797"/>
            <a:chOff x="3587799" y="381131"/>
            <a:chExt cx="394908" cy="371797"/>
          </a:xfrm>
        </p:grpSpPr>
        <p:sp>
          <p:nvSpPr>
            <p:cNvPr id="18" name="Diamond 17"/>
            <p:cNvSpPr/>
            <p:nvPr/>
          </p:nvSpPr>
          <p:spPr>
            <a:xfrm>
              <a:off x="3587799" y="381131"/>
              <a:ext cx="394908" cy="371797"/>
            </a:xfrm>
            <a:prstGeom prst="diamond">
              <a:avLst/>
            </a:prstGeom>
            <a:noFill/>
            <a:ln>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19" name="Straight Connector 18"/>
            <p:cNvCxnSpPr/>
            <p:nvPr/>
          </p:nvCxnSpPr>
          <p:spPr>
            <a:xfrm>
              <a:off x="3785253" y="381131"/>
              <a:ext cx="0" cy="371797"/>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587799" y="567030"/>
              <a:ext cx="394908" cy="0"/>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grpSp>
      <p:sp>
        <p:nvSpPr>
          <p:cNvPr id="23" name="Text Placeholder 22"/>
          <p:cNvSpPr>
            <a:spLocks noGrp="1"/>
          </p:cNvSpPr>
          <p:nvPr>
            <p:ph type="body" sz="quarter" idx="11"/>
          </p:nvPr>
        </p:nvSpPr>
        <p:spPr>
          <a:xfrm>
            <a:off x="720725" y="736600"/>
            <a:ext cx="6121400" cy="1290984"/>
          </a:xfrm>
          <a:prstGeom prst="rect">
            <a:avLst/>
          </a:prstGeom>
        </p:spPr>
        <p:txBody>
          <a:bodyPr lIns="0" tIns="0" rIns="0" bIns="0"/>
          <a:lstStyle>
            <a:lvl1pPr marL="0" indent="0">
              <a:lnSpc>
                <a:spcPct val="110000"/>
              </a:lnSpc>
              <a:buFontTx/>
              <a:buNone/>
              <a:defRPr sz="3600" b="0" i="0">
                <a:latin typeface="Gill Sans" charset="0"/>
                <a:ea typeface="Gill Sans" charset="0"/>
                <a:cs typeface="Gill Sans" charset="0"/>
              </a:defRPr>
            </a:lvl1pPr>
            <a:lvl2pPr marL="646195" indent="0">
              <a:lnSpc>
                <a:spcPct val="110000"/>
              </a:lnSpc>
              <a:buFontTx/>
              <a:buNone/>
              <a:defRPr sz="3600" b="0" i="0">
                <a:latin typeface="Gill Sans" charset="0"/>
                <a:ea typeface="Gill Sans" charset="0"/>
                <a:cs typeface="Gill Sans" charset="0"/>
              </a:defRPr>
            </a:lvl2pPr>
            <a:lvl3pPr marL="1292388" indent="0">
              <a:lnSpc>
                <a:spcPct val="110000"/>
              </a:lnSpc>
              <a:buFontTx/>
              <a:buNone/>
              <a:defRPr sz="3600" b="0" i="0">
                <a:latin typeface="Gill Sans" charset="0"/>
                <a:ea typeface="Gill Sans" charset="0"/>
                <a:cs typeface="Gill Sans" charset="0"/>
              </a:defRPr>
            </a:lvl3pPr>
            <a:lvl4pPr marL="1938583" indent="0">
              <a:lnSpc>
                <a:spcPct val="110000"/>
              </a:lnSpc>
              <a:buFontTx/>
              <a:buNone/>
              <a:defRPr sz="3600" b="0" i="0">
                <a:latin typeface="Gill Sans" charset="0"/>
                <a:ea typeface="Gill Sans" charset="0"/>
                <a:cs typeface="Gill Sans" charset="0"/>
              </a:defRPr>
            </a:lvl4pPr>
            <a:lvl5pPr marL="2584776" indent="0">
              <a:lnSpc>
                <a:spcPct val="110000"/>
              </a:lnSpc>
              <a:buFontTx/>
              <a:buNone/>
              <a:defRPr sz="3600" b="0" i="0">
                <a:latin typeface="Gill Sans" charset="0"/>
                <a:ea typeface="Gill Sans" charset="0"/>
                <a:cs typeface="Gill Sans" charset="0"/>
              </a:defRPr>
            </a:lvl5pPr>
          </a:lstStyle>
          <a:p>
            <a:pPr lvl="0"/>
            <a:r>
              <a:rPr lang="en-US" dirty="0"/>
              <a:t>Click to edit Master text styles</a:t>
            </a:r>
          </a:p>
          <a:p>
            <a:pPr lvl="1"/>
            <a:r>
              <a:rPr lang="en-US" dirty="0"/>
              <a:t>Second level</a:t>
            </a:r>
            <a:endParaRPr lang="da-DK" dirty="0"/>
          </a:p>
        </p:txBody>
      </p:sp>
      <p:sp>
        <p:nvSpPr>
          <p:cNvPr id="25" name="Text Placeholder 24"/>
          <p:cNvSpPr>
            <a:spLocks noGrp="1"/>
          </p:cNvSpPr>
          <p:nvPr>
            <p:ph type="body" sz="quarter" idx="12"/>
          </p:nvPr>
        </p:nvSpPr>
        <p:spPr>
          <a:xfrm>
            <a:off x="720726" y="9632051"/>
            <a:ext cx="6121400" cy="321573"/>
          </a:xfrm>
          <a:prstGeom prst="rect">
            <a:avLst/>
          </a:prstGeom>
        </p:spPr>
        <p:txBody>
          <a:bodyPr lIns="0" tIns="0" rIns="0" bIns="0"/>
          <a:lstStyle>
            <a:lvl1pPr marL="0" indent="0">
              <a:lnSpc>
                <a:spcPct val="110000"/>
              </a:lnSpc>
              <a:buFontTx/>
              <a:buNone/>
              <a:defRPr sz="1400" b="0" i="0">
                <a:latin typeface="Gill Sans Light" charset="0"/>
                <a:ea typeface="Gill Sans Light" charset="0"/>
                <a:cs typeface="Gill Sans Light" charset="0"/>
              </a:defRPr>
            </a:lvl1pPr>
            <a:lvl2pPr marL="646195" indent="0">
              <a:lnSpc>
                <a:spcPct val="110000"/>
              </a:lnSpc>
              <a:buFontTx/>
              <a:buNone/>
              <a:defRPr sz="1200" b="0" i="0">
                <a:latin typeface="Gill Sans Light" charset="0"/>
                <a:ea typeface="Gill Sans Light" charset="0"/>
                <a:cs typeface="Gill Sans Light" charset="0"/>
              </a:defRPr>
            </a:lvl2pPr>
            <a:lvl3pPr marL="1292388" indent="0">
              <a:buFontTx/>
              <a:buNone/>
              <a:defRPr sz="1200" b="0" i="0">
                <a:latin typeface="Gill Sans Light" charset="0"/>
                <a:ea typeface="Gill Sans Light" charset="0"/>
                <a:cs typeface="Gill Sans Light" charset="0"/>
              </a:defRPr>
            </a:lvl3pPr>
            <a:lvl4pPr marL="1938583" indent="0">
              <a:buFontTx/>
              <a:buNone/>
              <a:defRPr sz="1200" b="0" i="0">
                <a:latin typeface="Gill Sans Light" charset="0"/>
                <a:ea typeface="Gill Sans Light" charset="0"/>
                <a:cs typeface="Gill Sans Light" charset="0"/>
              </a:defRPr>
            </a:lvl4pPr>
            <a:lvl5pPr marL="2584776" indent="0">
              <a:buFontTx/>
              <a:buNone/>
              <a:defRPr sz="1200" b="0" i="0">
                <a:latin typeface="Gill Sans Light" charset="0"/>
                <a:ea typeface="Gill Sans Light" charset="0"/>
                <a:cs typeface="Gill Sans Light" charset="0"/>
              </a:defRPr>
            </a:lvl5pPr>
          </a:lstStyle>
          <a:p>
            <a:pPr lvl="0"/>
            <a:r>
              <a:rPr lang="en-US" dirty="0"/>
              <a:t>Click to edit Master text styles</a:t>
            </a:r>
          </a:p>
        </p:txBody>
      </p:sp>
      <p:sp>
        <p:nvSpPr>
          <p:cNvPr id="27" name="Text Placeholder 26"/>
          <p:cNvSpPr>
            <a:spLocks noGrp="1"/>
          </p:cNvSpPr>
          <p:nvPr>
            <p:ph type="body" sz="quarter" idx="13"/>
          </p:nvPr>
        </p:nvSpPr>
        <p:spPr>
          <a:xfrm>
            <a:off x="720725" y="6997959"/>
            <a:ext cx="2936875" cy="1951557"/>
          </a:xfrm>
          <a:prstGeom prst="rect">
            <a:avLst/>
          </a:prstGeom>
        </p:spPr>
        <p:txBody>
          <a:bodyPr lIns="0" tIns="0" rIns="0" bIns="0"/>
          <a:lstStyle>
            <a:lvl1pPr marL="0" indent="0">
              <a:lnSpc>
                <a:spcPct val="110000"/>
              </a:lnSpc>
              <a:buFontTx/>
              <a:buNone/>
              <a:defRPr sz="1000" b="0" i="0">
                <a:latin typeface="Gill Sans Light" charset="0"/>
                <a:ea typeface="Gill Sans Light" charset="0"/>
                <a:cs typeface="Gill Sans Light" charset="0"/>
              </a:defRPr>
            </a:lvl1pPr>
            <a:lvl2pPr marL="646195" indent="0">
              <a:lnSpc>
                <a:spcPct val="110000"/>
              </a:lnSpc>
              <a:buFontTx/>
              <a:buNone/>
              <a:defRPr sz="1000" b="0" i="0">
                <a:latin typeface="Gill Sans Light" charset="0"/>
                <a:ea typeface="Gill Sans Light" charset="0"/>
                <a:cs typeface="Gill Sans Light" charset="0"/>
              </a:defRPr>
            </a:lvl2pPr>
            <a:lvl3pPr marL="1292388" indent="0">
              <a:lnSpc>
                <a:spcPct val="110000"/>
              </a:lnSpc>
              <a:buFontTx/>
              <a:buNone/>
              <a:defRPr sz="1000" b="0" i="0">
                <a:latin typeface="Gill Sans Light" charset="0"/>
                <a:ea typeface="Gill Sans Light" charset="0"/>
                <a:cs typeface="Gill Sans Light" charset="0"/>
              </a:defRPr>
            </a:lvl3pPr>
            <a:lvl4pPr marL="1938583" indent="0">
              <a:lnSpc>
                <a:spcPct val="110000"/>
              </a:lnSpc>
              <a:buFontTx/>
              <a:buNone/>
              <a:defRPr sz="1000" b="0" i="0">
                <a:latin typeface="Gill Sans Light" charset="0"/>
                <a:ea typeface="Gill Sans Light" charset="0"/>
                <a:cs typeface="Gill Sans Light" charset="0"/>
              </a:defRPr>
            </a:lvl4pPr>
            <a:lvl5pPr marL="2584776" indent="0">
              <a:lnSpc>
                <a:spcPct val="110000"/>
              </a:lnSpc>
              <a:buFontTx/>
              <a:buNone/>
              <a:defRPr sz="10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29" name="Text Placeholder 28"/>
          <p:cNvSpPr>
            <a:spLocks noGrp="1"/>
          </p:cNvSpPr>
          <p:nvPr>
            <p:ph type="body" sz="quarter" idx="14"/>
          </p:nvPr>
        </p:nvSpPr>
        <p:spPr>
          <a:xfrm>
            <a:off x="3917723" y="6997959"/>
            <a:ext cx="2936875" cy="1951557"/>
          </a:xfrm>
          <a:prstGeom prst="rect">
            <a:avLst/>
          </a:prstGeom>
        </p:spPr>
        <p:txBody>
          <a:bodyPr lIns="0" tIns="0" rIns="0" bIns="0"/>
          <a:lstStyle>
            <a:lvl1pPr marL="0" indent="0">
              <a:lnSpc>
                <a:spcPct val="110000"/>
              </a:lnSpc>
              <a:buFontTx/>
              <a:buNone/>
              <a:defRPr sz="1000" b="0" i="0">
                <a:latin typeface="Gill Sans Light" charset="0"/>
                <a:ea typeface="Gill Sans Light" charset="0"/>
                <a:cs typeface="Gill Sans Light" charset="0"/>
              </a:defRPr>
            </a:lvl1pPr>
            <a:lvl2pPr marL="646195" indent="0">
              <a:lnSpc>
                <a:spcPct val="110000"/>
              </a:lnSpc>
              <a:buFontTx/>
              <a:buNone/>
              <a:defRPr sz="1000" b="0" i="0">
                <a:latin typeface="Gill Sans Light" charset="0"/>
                <a:ea typeface="Gill Sans Light" charset="0"/>
                <a:cs typeface="Gill Sans Light" charset="0"/>
              </a:defRPr>
            </a:lvl2pPr>
            <a:lvl3pPr marL="1292388" indent="0">
              <a:lnSpc>
                <a:spcPct val="110000"/>
              </a:lnSpc>
              <a:buFontTx/>
              <a:buNone/>
              <a:defRPr sz="1000" b="0" i="0">
                <a:latin typeface="Gill Sans Light" charset="0"/>
                <a:ea typeface="Gill Sans Light" charset="0"/>
                <a:cs typeface="Gill Sans Light" charset="0"/>
              </a:defRPr>
            </a:lvl3pPr>
            <a:lvl4pPr marL="1938583" indent="0">
              <a:lnSpc>
                <a:spcPct val="110000"/>
              </a:lnSpc>
              <a:buFontTx/>
              <a:buNone/>
              <a:defRPr sz="1000" b="0" i="0">
                <a:latin typeface="Gill Sans Light" charset="0"/>
                <a:ea typeface="Gill Sans Light" charset="0"/>
                <a:cs typeface="Gill Sans Light" charset="0"/>
              </a:defRPr>
            </a:lvl4pPr>
            <a:lvl5pPr marL="2584776" indent="0">
              <a:lnSpc>
                <a:spcPct val="110000"/>
              </a:lnSpc>
              <a:buFontTx/>
              <a:buNone/>
              <a:defRPr sz="1000" b="0" i="0">
                <a:latin typeface="Gill Sans Light" charset="0"/>
                <a:ea typeface="Gill Sans Light" charset="0"/>
                <a:cs typeface="Gill Sans Light"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31" name="Text Placeholder 30"/>
          <p:cNvSpPr>
            <a:spLocks noGrp="1"/>
          </p:cNvSpPr>
          <p:nvPr>
            <p:ph type="body" sz="quarter" idx="15"/>
          </p:nvPr>
        </p:nvSpPr>
        <p:spPr>
          <a:xfrm>
            <a:off x="720725" y="2349157"/>
            <a:ext cx="6134100" cy="4195829"/>
          </a:xfrm>
          <a:prstGeom prst="rect">
            <a:avLst/>
          </a:prstGeom>
          <a:solidFill>
            <a:schemeClr val="bg1"/>
          </a:solidFill>
        </p:spPr>
        <p:txBody>
          <a:bodyPr lIns="108000" tIns="108000" rIns="108000" bIns="108000"/>
          <a:lstStyle>
            <a:lvl1pPr marL="0" indent="0">
              <a:lnSpc>
                <a:spcPct val="110000"/>
              </a:lnSpc>
              <a:buFontTx/>
              <a:buNone/>
              <a:defRPr sz="1400" b="0" i="0">
                <a:latin typeface="Gill Sans Light" charset="0"/>
                <a:ea typeface="Gill Sans Light" charset="0"/>
                <a:cs typeface="Gill Sans Light" charset="0"/>
              </a:defRPr>
            </a:lvl1pPr>
            <a:lvl2pPr marL="646195" indent="0">
              <a:lnSpc>
                <a:spcPct val="110000"/>
              </a:lnSpc>
              <a:buFontTx/>
              <a:buNone/>
              <a:defRPr sz="1400" b="0" i="0">
                <a:latin typeface="Gill Sans Light" charset="0"/>
                <a:ea typeface="Gill Sans Light" charset="0"/>
                <a:cs typeface="Gill Sans Light" charset="0"/>
              </a:defRPr>
            </a:lvl2pPr>
            <a:lvl3pPr marL="1292388" indent="0">
              <a:lnSpc>
                <a:spcPct val="110000"/>
              </a:lnSpc>
              <a:buFontTx/>
              <a:buNone/>
              <a:defRPr sz="1400" b="0" i="0">
                <a:latin typeface="Gill Sans Light" charset="0"/>
                <a:ea typeface="Gill Sans Light" charset="0"/>
                <a:cs typeface="Gill Sans Light" charset="0"/>
              </a:defRPr>
            </a:lvl3pPr>
            <a:lvl4pPr marL="1938583" indent="0">
              <a:lnSpc>
                <a:spcPct val="110000"/>
              </a:lnSpc>
              <a:buFontTx/>
              <a:buNone/>
              <a:defRPr sz="1400" b="0" i="0">
                <a:latin typeface="Gill Sans Light" charset="0"/>
                <a:ea typeface="Gill Sans Light" charset="0"/>
                <a:cs typeface="Gill Sans Light" charset="0"/>
              </a:defRPr>
            </a:lvl4pPr>
            <a:lvl5pPr marL="2584776" indent="0">
              <a:lnSpc>
                <a:spcPct val="110000"/>
              </a:lnSpc>
              <a:buFontTx/>
              <a:buNone/>
              <a:defRPr sz="1400" b="0" i="0">
                <a:latin typeface="Gill Sans Light" charset="0"/>
                <a:ea typeface="Gill Sans Light" charset="0"/>
                <a:cs typeface="Gill Sans Light"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cxnSp>
        <p:nvCxnSpPr>
          <p:cNvPr id="32" name="Straight Connector 31"/>
          <p:cNvCxnSpPr/>
          <p:nvPr userDrawn="1"/>
        </p:nvCxnSpPr>
        <p:spPr>
          <a:xfrm>
            <a:off x="720725" y="9140141"/>
            <a:ext cx="6146347"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2_Titeldias">
    <p:spTree>
      <p:nvGrpSpPr>
        <p:cNvPr id="1" name=""/>
        <p:cNvGrpSpPr/>
        <p:nvPr/>
      </p:nvGrpSpPr>
      <p:grpSpPr>
        <a:xfrm>
          <a:off x="0" y="0"/>
          <a:ext cx="0" cy="0"/>
          <a:chOff x="0" y="0"/>
          <a:chExt cx="0" cy="0"/>
        </a:xfrm>
      </p:grpSpPr>
      <p:sp>
        <p:nvSpPr>
          <p:cNvPr id="26" name="Rectangle 25"/>
          <p:cNvSpPr/>
          <p:nvPr userDrawn="1"/>
        </p:nvSpPr>
        <p:spPr>
          <a:xfrm>
            <a:off x="0" y="1"/>
            <a:ext cx="7562850" cy="3655895"/>
          </a:xfrm>
          <a:prstGeom prst="rect">
            <a:avLst/>
          </a:prstGeom>
          <a:solidFill>
            <a:srgbClr val="D4DAC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cxnSp>
        <p:nvCxnSpPr>
          <p:cNvPr id="9" name="Straight Connector 8"/>
          <p:cNvCxnSpPr/>
          <p:nvPr userDrawn="1"/>
        </p:nvCxnSpPr>
        <p:spPr>
          <a:xfrm>
            <a:off x="658455" y="5998374"/>
            <a:ext cx="6146347"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sp>
        <p:nvSpPr>
          <p:cNvPr id="13" name="Text Placeholder 7"/>
          <p:cNvSpPr txBox="1">
            <a:spLocks/>
          </p:cNvSpPr>
          <p:nvPr userDrawn="1"/>
        </p:nvSpPr>
        <p:spPr>
          <a:xfrm>
            <a:off x="670929" y="8477547"/>
            <a:ext cx="6171196" cy="458083"/>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r>
              <a:rPr lang="da-DK" sz="1800" dirty="0">
                <a:solidFill>
                  <a:srgbClr val="90B730"/>
                </a:solidFill>
                <a:latin typeface="Helvetica Light" charset="0"/>
                <a:ea typeface="Helvetica Light" charset="0"/>
                <a:cs typeface="Helvetica Light" charset="0"/>
              </a:rPr>
              <a:t>VI GLÆDER OS TIL AT SE DIG</a:t>
            </a:r>
            <a:r>
              <a:rPr lang="da-DK" sz="1800">
                <a:solidFill>
                  <a:srgbClr val="90B730"/>
                </a:solidFill>
                <a:latin typeface="Helvetica Light" charset="0"/>
                <a:ea typeface="Helvetica Light" charset="0"/>
                <a:cs typeface="Helvetica Light" charset="0"/>
              </a:rPr>
              <a:t>! </a:t>
            </a:r>
            <a:endParaRPr lang="da-DK" sz="1400" dirty="0">
              <a:solidFill>
                <a:srgbClr val="90B730"/>
              </a:solidFill>
              <a:latin typeface="Helvetica Light" charset="0"/>
              <a:ea typeface="Helvetica Light" charset="0"/>
              <a:cs typeface="Helvetica Light" charset="0"/>
            </a:endParaRPr>
          </a:p>
        </p:txBody>
      </p:sp>
      <p:grpSp>
        <p:nvGrpSpPr>
          <p:cNvPr id="17" name="Group 16"/>
          <p:cNvGrpSpPr/>
          <p:nvPr userDrawn="1"/>
        </p:nvGrpSpPr>
        <p:grpSpPr>
          <a:xfrm>
            <a:off x="16127589" y="3284099"/>
            <a:ext cx="394908" cy="371797"/>
            <a:chOff x="3587799" y="381131"/>
            <a:chExt cx="394908" cy="371797"/>
          </a:xfrm>
        </p:grpSpPr>
        <p:sp>
          <p:nvSpPr>
            <p:cNvPr id="18" name="Diamond 17"/>
            <p:cNvSpPr/>
            <p:nvPr/>
          </p:nvSpPr>
          <p:spPr>
            <a:xfrm>
              <a:off x="3587799" y="381131"/>
              <a:ext cx="394908" cy="371797"/>
            </a:xfrm>
            <a:prstGeom prst="diamond">
              <a:avLst/>
            </a:prstGeom>
            <a:noFill/>
            <a:ln>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19" name="Straight Connector 18"/>
            <p:cNvCxnSpPr/>
            <p:nvPr/>
          </p:nvCxnSpPr>
          <p:spPr>
            <a:xfrm>
              <a:off x="3785253" y="381131"/>
              <a:ext cx="0" cy="371797"/>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587799" y="567030"/>
              <a:ext cx="394908" cy="0"/>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grpSp>
      <p:sp>
        <p:nvSpPr>
          <p:cNvPr id="23" name="Text Placeholder 22"/>
          <p:cNvSpPr>
            <a:spLocks noGrp="1"/>
          </p:cNvSpPr>
          <p:nvPr>
            <p:ph type="body" sz="quarter" idx="11"/>
          </p:nvPr>
        </p:nvSpPr>
        <p:spPr>
          <a:xfrm>
            <a:off x="720725" y="736600"/>
            <a:ext cx="6121400" cy="1290984"/>
          </a:xfrm>
          <a:prstGeom prst="rect">
            <a:avLst/>
          </a:prstGeom>
        </p:spPr>
        <p:txBody>
          <a:bodyPr lIns="0" tIns="0" rIns="0" bIns="0"/>
          <a:lstStyle>
            <a:lvl1pPr marL="0" indent="0">
              <a:lnSpc>
                <a:spcPct val="110000"/>
              </a:lnSpc>
              <a:buFontTx/>
              <a:buNone/>
              <a:defRPr sz="3600" b="0" i="0">
                <a:solidFill>
                  <a:srgbClr val="8FB72E"/>
                </a:solidFill>
                <a:latin typeface="Gill Sans" charset="0"/>
                <a:ea typeface="Gill Sans" charset="0"/>
                <a:cs typeface="Gill Sans" charset="0"/>
              </a:defRPr>
            </a:lvl1pPr>
            <a:lvl2pPr marL="646195" indent="0">
              <a:lnSpc>
                <a:spcPct val="110000"/>
              </a:lnSpc>
              <a:buFontTx/>
              <a:buNone/>
              <a:defRPr sz="3600" b="0" i="0">
                <a:solidFill>
                  <a:srgbClr val="8FB72E"/>
                </a:solidFill>
                <a:latin typeface="Gill Sans" charset="0"/>
                <a:ea typeface="Gill Sans" charset="0"/>
                <a:cs typeface="Gill Sans" charset="0"/>
              </a:defRPr>
            </a:lvl2pPr>
            <a:lvl3pPr marL="1292388" indent="0">
              <a:lnSpc>
                <a:spcPct val="110000"/>
              </a:lnSpc>
              <a:buFontTx/>
              <a:buNone/>
              <a:defRPr sz="3600" b="0" i="0">
                <a:latin typeface="Gill Sans" charset="0"/>
                <a:ea typeface="Gill Sans" charset="0"/>
                <a:cs typeface="Gill Sans" charset="0"/>
              </a:defRPr>
            </a:lvl3pPr>
            <a:lvl4pPr marL="1938583" indent="0">
              <a:lnSpc>
                <a:spcPct val="110000"/>
              </a:lnSpc>
              <a:buFontTx/>
              <a:buNone/>
              <a:defRPr sz="3600" b="0" i="0">
                <a:latin typeface="Gill Sans" charset="0"/>
                <a:ea typeface="Gill Sans" charset="0"/>
                <a:cs typeface="Gill Sans" charset="0"/>
              </a:defRPr>
            </a:lvl4pPr>
            <a:lvl5pPr marL="2584776" indent="0">
              <a:lnSpc>
                <a:spcPct val="110000"/>
              </a:lnSpc>
              <a:buFontTx/>
              <a:buNone/>
              <a:defRPr sz="3600" b="0" i="0">
                <a:latin typeface="Gill Sans" charset="0"/>
                <a:ea typeface="Gill Sans" charset="0"/>
                <a:cs typeface="Gill Sans" charset="0"/>
              </a:defRPr>
            </a:lvl5pPr>
          </a:lstStyle>
          <a:p>
            <a:pPr lvl="0"/>
            <a:r>
              <a:rPr lang="en-US" dirty="0"/>
              <a:t>Click to edit Master text styles</a:t>
            </a:r>
          </a:p>
          <a:p>
            <a:pPr lvl="1"/>
            <a:r>
              <a:rPr lang="en-US" dirty="0"/>
              <a:t>Second level</a:t>
            </a:r>
            <a:endParaRPr lang="da-DK" dirty="0"/>
          </a:p>
        </p:txBody>
      </p:sp>
      <p:sp>
        <p:nvSpPr>
          <p:cNvPr id="25" name="Text Placeholder 24"/>
          <p:cNvSpPr>
            <a:spLocks noGrp="1"/>
          </p:cNvSpPr>
          <p:nvPr>
            <p:ph type="body" sz="quarter" idx="12"/>
          </p:nvPr>
        </p:nvSpPr>
        <p:spPr>
          <a:xfrm>
            <a:off x="670930" y="8818175"/>
            <a:ext cx="6121400" cy="321573"/>
          </a:xfrm>
          <a:prstGeom prst="rect">
            <a:avLst/>
          </a:prstGeom>
        </p:spPr>
        <p:txBody>
          <a:bodyPr lIns="0" tIns="0" rIns="0" bIns="0"/>
          <a:lstStyle>
            <a:lvl1pPr marL="0" indent="0">
              <a:lnSpc>
                <a:spcPct val="110000"/>
              </a:lnSpc>
              <a:buFontTx/>
              <a:buNone/>
              <a:defRPr sz="1400" b="0" i="0">
                <a:latin typeface="Gill Sans Light" charset="0"/>
                <a:ea typeface="Gill Sans Light" charset="0"/>
                <a:cs typeface="Gill Sans Light" charset="0"/>
              </a:defRPr>
            </a:lvl1pPr>
            <a:lvl2pPr marL="646195" indent="0">
              <a:lnSpc>
                <a:spcPct val="110000"/>
              </a:lnSpc>
              <a:buFontTx/>
              <a:buNone/>
              <a:defRPr sz="1200" b="0" i="0">
                <a:latin typeface="Gill Sans Light" charset="0"/>
                <a:ea typeface="Gill Sans Light" charset="0"/>
                <a:cs typeface="Gill Sans Light" charset="0"/>
              </a:defRPr>
            </a:lvl2pPr>
            <a:lvl3pPr marL="1292388" indent="0">
              <a:buFontTx/>
              <a:buNone/>
              <a:defRPr sz="1200" b="0" i="0">
                <a:latin typeface="Gill Sans Light" charset="0"/>
                <a:ea typeface="Gill Sans Light" charset="0"/>
                <a:cs typeface="Gill Sans Light" charset="0"/>
              </a:defRPr>
            </a:lvl3pPr>
            <a:lvl4pPr marL="1938583" indent="0">
              <a:buFontTx/>
              <a:buNone/>
              <a:defRPr sz="1200" b="0" i="0">
                <a:latin typeface="Gill Sans Light" charset="0"/>
                <a:ea typeface="Gill Sans Light" charset="0"/>
                <a:cs typeface="Gill Sans Light" charset="0"/>
              </a:defRPr>
            </a:lvl4pPr>
            <a:lvl5pPr marL="2584776" indent="0">
              <a:buFontTx/>
              <a:buNone/>
              <a:defRPr sz="1200" b="0" i="0">
                <a:latin typeface="Gill Sans Light" charset="0"/>
                <a:ea typeface="Gill Sans Light" charset="0"/>
                <a:cs typeface="Gill Sans Light" charset="0"/>
              </a:defRPr>
            </a:lvl5pPr>
          </a:lstStyle>
          <a:p>
            <a:pPr lvl="0"/>
            <a:r>
              <a:rPr lang="en-US" dirty="0"/>
              <a:t>Click to edit Master text styles</a:t>
            </a:r>
          </a:p>
        </p:txBody>
      </p:sp>
      <p:sp>
        <p:nvSpPr>
          <p:cNvPr id="27" name="Text Placeholder 26"/>
          <p:cNvSpPr>
            <a:spLocks noGrp="1"/>
          </p:cNvSpPr>
          <p:nvPr>
            <p:ph type="body" sz="quarter" idx="13"/>
          </p:nvPr>
        </p:nvSpPr>
        <p:spPr>
          <a:xfrm>
            <a:off x="670929" y="6184083"/>
            <a:ext cx="2936875" cy="1951557"/>
          </a:xfrm>
          <a:prstGeom prst="rect">
            <a:avLst/>
          </a:prstGeom>
        </p:spPr>
        <p:txBody>
          <a:bodyPr lIns="0" tIns="0" rIns="0" bIns="0"/>
          <a:lstStyle>
            <a:lvl1pPr marL="0" indent="0">
              <a:lnSpc>
                <a:spcPct val="110000"/>
              </a:lnSpc>
              <a:buFontTx/>
              <a:buNone/>
              <a:defRPr sz="1000" b="0" i="0">
                <a:latin typeface="Gill Sans Light" charset="0"/>
                <a:ea typeface="Gill Sans Light" charset="0"/>
                <a:cs typeface="Gill Sans Light" charset="0"/>
              </a:defRPr>
            </a:lvl1pPr>
            <a:lvl2pPr marL="646195" indent="0">
              <a:lnSpc>
                <a:spcPct val="110000"/>
              </a:lnSpc>
              <a:buFontTx/>
              <a:buNone/>
              <a:defRPr sz="1000" b="0" i="0">
                <a:latin typeface="Gill Sans Light" charset="0"/>
                <a:ea typeface="Gill Sans Light" charset="0"/>
                <a:cs typeface="Gill Sans Light" charset="0"/>
              </a:defRPr>
            </a:lvl2pPr>
            <a:lvl3pPr marL="1292388" indent="0">
              <a:lnSpc>
                <a:spcPct val="110000"/>
              </a:lnSpc>
              <a:buFontTx/>
              <a:buNone/>
              <a:defRPr sz="1000" b="0" i="0">
                <a:latin typeface="Gill Sans Light" charset="0"/>
                <a:ea typeface="Gill Sans Light" charset="0"/>
                <a:cs typeface="Gill Sans Light" charset="0"/>
              </a:defRPr>
            </a:lvl3pPr>
            <a:lvl4pPr marL="1938583" indent="0">
              <a:lnSpc>
                <a:spcPct val="110000"/>
              </a:lnSpc>
              <a:buFontTx/>
              <a:buNone/>
              <a:defRPr sz="1000" b="0" i="0">
                <a:latin typeface="Gill Sans Light" charset="0"/>
                <a:ea typeface="Gill Sans Light" charset="0"/>
                <a:cs typeface="Gill Sans Light" charset="0"/>
              </a:defRPr>
            </a:lvl4pPr>
            <a:lvl5pPr marL="2584776" indent="0">
              <a:lnSpc>
                <a:spcPct val="110000"/>
              </a:lnSpc>
              <a:buFontTx/>
              <a:buNone/>
              <a:defRPr sz="10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29" name="Text Placeholder 28"/>
          <p:cNvSpPr>
            <a:spLocks noGrp="1"/>
          </p:cNvSpPr>
          <p:nvPr>
            <p:ph type="body" sz="quarter" idx="14"/>
          </p:nvPr>
        </p:nvSpPr>
        <p:spPr>
          <a:xfrm>
            <a:off x="3867927" y="6184083"/>
            <a:ext cx="2936875" cy="1951557"/>
          </a:xfrm>
          <a:prstGeom prst="rect">
            <a:avLst/>
          </a:prstGeom>
        </p:spPr>
        <p:txBody>
          <a:bodyPr lIns="0" tIns="0" rIns="0" bIns="0"/>
          <a:lstStyle>
            <a:lvl1pPr marL="0" indent="0">
              <a:lnSpc>
                <a:spcPct val="110000"/>
              </a:lnSpc>
              <a:buFontTx/>
              <a:buNone/>
              <a:defRPr sz="1000" b="0" i="0">
                <a:latin typeface="Gill Sans Light" charset="0"/>
                <a:ea typeface="Gill Sans Light" charset="0"/>
                <a:cs typeface="Gill Sans Light" charset="0"/>
              </a:defRPr>
            </a:lvl1pPr>
            <a:lvl2pPr marL="646195" indent="0">
              <a:lnSpc>
                <a:spcPct val="110000"/>
              </a:lnSpc>
              <a:buFontTx/>
              <a:buNone/>
              <a:defRPr sz="1000" b="0" i="0">
                <a:latin typeface="Gill Sans Light" charset="0"/>
                <a:ea typeface="Gill Sans Light" charset="0"/>
                <a:cs typeface="Gill Sans Light" charset="0"/>
              </a:defRPr>
            </a:lvl2pPr>
            <a:lvl3pPr marL="1292388" indent="0">
              <a:lnSpc>
                <a:spcPct val="110000"/>
              </a:lnSpc>
              <a:buFontTx/>
              <a:buNone/>
              <a:defRPr sz="1000" b="0" i="0">
                <a:latin typeface="Gill Sans Light" charset="0"/>
                <a:ea typeface="Gill Sans Light" charset="0"/>
                <a:cs typeface="Gill Sans Light" charset="0"/>
              </a:defRPr>
            </a:lvl3pPr>
            <a:lvl4pPr marL="1938583" indent="0">
              <a:lnSpc>
                <a:spcPct val="110000"/>
              </a:lnSpc>
              <a:buFontTx/>
              <a:buNone/>
              <a:defRPr sz="1000" b="0" i="0">
                <a:latin typeface="Gill Sans Light" charset="0"/>
                <a:ea typeface="Gill Sans Light" charset="0"/>
                <a:cs typeface="Gill Sans Light" charset="0"/>
              </a:defRPr>
            </a:lvl4pPr>
            <a:lvl5pPr marL="2584776" indent="0">
              <a:lnSpc>
                <a:spcPct val="110000"/>
              </a:lnSpc>
              <a:buFontTx/>
              <a:buNone/>
              <a:defRPr sz="1000" b="0" i="0">
                <a:latin typeface="Gill Sans Light" charset="0"/>
                <a:ea typeface="Gill Sans Light" charset="0"/>
                <a:cs typeface="Gill Sans Light"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31" name="Text Placeholder 30"/>
          <p:cNvSpPr>
            <a:spLocks noGrp="1"/>
          </p:cNvSpPr>
          <p:nvPr>
            <p:ph type="body" sz="quarter" idx="15"/>
          </p:nvPr>
        </p:nvSpPr>
        <p:spPr>
          <a:xfrm>
            <a:off x="720725" y="2231702"/>
            <a:ext cx="6134100" cy="1052398"/>
          </a:xfrm>
          <a:prstGeom prst="rect">
            <a:avLst/>
          </a:prstGeom>
          <a:solidFill>
            <a:schemeClr val="bg1"/>
          </a:solidFill>
        </p:spPr>
        <p:txBody>
          <a:bodyPr lIns="108000" tIns="108000" rIns="108000" bIns="108000"/>
          <a:lstStyle>
            <a:lvl1pPr marL="0" indent="0">
              <a:lnSpc>
                <a:spcPct val="110000"/>
              </a:lnSpc>
              <a:buFontTx/>
              <a:buNone/>
              <a:defRPr sz="1400" b="0" i="0">
                <a:latin typeface="Gill Sans Light" charset="0"/>
                <a:ea typeface="Gill Sans Light" charset="0"/>
                <a:cs typeface="Gill Sans Light" charset="0"/>
              </a:defRPr>
            </a:lvl1pPr>
            <a:lvl2pPr marL="646195" indent="0">
              <a:lnSpc>
                <a:spcPct val="110000"/>
              </a:lnSpc>
              <a:buFontTx/>
              <a:buNone/>
              <a:defRPr sz="1400" b="0" i="0">
                <a:latin typeface="Gill Sans Light" charset="0"/>
                <a:ea typeface="Gill Sans Light" charset="0"/>
                <a:cs typeface="Gill Sans Light" charset="0"/>
              </a:defRPr>
            </a:lvl2pPr>
            <a:lvl3pPr marL="1292388" indent="0">
              <a:lnSpc>
                <a:spcPct val="110000"/>
              </a:lnSpc>
              <a:buFontTx/>
              <a:buNone/>
              <a:defRPr sz="1400" b="0" i="0">
                <a:latin typeface="Gill Sans Light" charset="0"/>
                <a:ea typeface="Gill Sans Light" charset="0"/>
                <a:cs typeface="Gill Sans Light" charset="0"/>
              </a:defRPr>
            </a:lvl3pPr>
            <a:lvl4pPr marL="1938583" indent="0">
              <a:lnSpc>
                <a:spcPct val="110000"/>
              </a:lnSpc>
              <a:buFontTx/>
              <a:buNone/>
              <a:defRPr sz="1400" b="0" i="0">
                <a:latin typeface="Gill Sans Light" charset="0"/>
                <a:ea typeface="Gill Sans Light" charset="0"/>
                <a:cs typeface="Gill Sans Light" charset="0"/>
              </a:defRPr>
            </a:lvl4pPr>
            <a:lvl5pPr marL="2584776" indent="0">
              <a:lnSpc>
                <a:spcPct val="110000"/>
              </a:lnSpc>
              <a:buFontTx/>
              <a:buNone/>
              <a:defRPr sz="14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p:txBody>
      </p:sp>
      <p:cxnSp>
        <p:nvCxnSpPr>
          <p:cNvPr id="32" name="Straight Connector 31"/>
          <p:cNvCxnSpPr/>
          <p:nvPr userDrawn="1"/>
        </p:nvCxnSpPr>
        <p:spPr>
          <a:xfrm>
            <a:off x="670929" y="8326265"/>
            <a:ext cx="6146347"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sp>
        <p:nvSpPr>
          <p:cNvPr id="28" name="Text Placeholder 30"/>
          <p:cNvSpPr>
            <a:spLocks noGrp="1"/>
          </p:cNvSpPr>
          <p:nvPr>
            <p:ph type="body" sz="quarter" idx="16"/>
          </p:nvPr>
        </p:nvSpPr>
        <p:spPr>
          <a:xfrm>
            <a:off x="670929" y="4021092"/>
            <a:ext cx="6134100" cy="1655707"/>
          </a:xfrm>
          <a:prstGeom prst="rect">
            <a:avLst/>
          </a:prstGeom>
          <a:solidFill>
            <a:schemeClr val="bg1"/>
          </a:solidFill>
        </p:spPr>
        <p:txBody>
          <a:bodyPr lIns="0" tIns="0" rIns="0" bIns="0"/>
          <a:lstStyle>
            <a:lvl1pPr marL="0" indent="0">
              <a:lnSpc>
                <a:spcPct val="110000"/>
              </a:lnSpc>
              <a:buFontTx/>
              <a:buNone/>
              <a:defRPr sz="1400" b="0" i="0">
                <a:latin typeface="Gill Sans Light" charset="0"/>
                <a:ea typeface="Gill Sans Light" charset="0"/>
                <a:cs typeface="Gill Sans Light" charset="0"/>
              </a:defRPr>
            </a:lvl1pPr>
            <a:lvl2pPr marL="646195" indent="0">
              <a:lnSpc>
                <a:spcPct val="110000"/>
              </a:lnSpc>
              <a:buFontTx/>
              <a:buNone/>
              <a:defRPr sz="1400" b="0" i="0">
                <a:latin typeface="Gill Sans Light" charset="0"/>
                <a:ea typeface="Gill Sans Light" charset="0"/>
                <a:cs typeface="Gill Sans Light" charset="0"/>
              </a:defRPr>
            </a:lvl2pPr>
            <a:lvl3pPr marL="1292388" indent="0">
              <a:lnSpc>
                <a:spcPct val="110000"/>
              </a:lnSpc>
              <a:buFontTx/>
              <a:buNone/>
              <a:defRPr sz="1400" b="0" i="0">
                <a:latin typeface="Gill Sans Light" charset="0"/>
                <a:ea typeface="Gill Sans Light" charset="0"/>
                <a:cs typeface="Gill Sans Light" charset="0"/>
              </a:defRPr>
            </a:lvl3pPr>
            <a:lvl4pPr marL="1938583" indent="0">
              <a:lnSpc>
                <a:spcPct val="110000"/>
              </a:lnSpc>
              <a:buFontTx/>
              <a:buNone/>
              <a:defRPr sz="1400" b="0" i="0">
                <a:latin typeface="Gill Sans Light" charset="0"/>
                <a:ea typeface="Gill Sans Light" charset="0"/>
                <a:cs typeface="Gill Sans Light" charset="0"/>
              </a:defRPr>
            </a:lvl4pPr>
            <a:lvl5pPr marL="2584776" indent="0">
              <a:lnSpc>
                <a:spcPct val="110000"/>
              </a:lnSpc>
              <a:buFontTx/>
              <a:buNone/>
              <a:defRPr sz="14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30" name="Rectangle 29"/>
          <p:cNvSpPr/>
          <p:nvPr userDrawn="1"/>
        </p:nvSpPr>
        <p:spPr>
          <a:xfrm>
            <a:off x="0" y="9478330"/>
            <a:ext cx="7562850" cy="405246"/>
          </a:xfrm>
          <a:prstGeom prst="rect">
            <a:avLst/>
          </a:prstGeom>
          <a:solidFill>
            <a:srgbClr val="D4DAC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1_Titeldias">
    <p:spTree>
      <p:nvGrpSpPr>
        <p:cNvPr id="1" name=""/>
        <p:cNvGrpSpPr/>
        <p:nvPr/>
      </p:nvGrpSpPr>
      <p:grpSpPr>
        <a:xfrm>
          <a:off x="0" y="0"/>
          <a:ext cx="0" cy="0"/>
          <a:chOff x="0" y="0"/>
          <a:chExt cx="0" cy="0"/>
        </a:xfrm>
      </p:grpSpPr>
      <p:cxnSp>
        <p:nvCxnSpPr>
          <p:cNvPr id="7" name="Straight Connector 6"/>
          <p:cNvCxnSpPr/>
          <p:nvPr userDrawn="1"/>
        </p:nvCxnSpPr>
        <p:spPr>
          <a:xfrm>
            <a:off x="0" y="5345113"/>
            <a:ext cx="7562850" cy="0"/>
          </a:xfrm>
          <a:prstGeom prst="line">
            <a:avLst/>
          </a:prstGeom>
          <a:ln w="12700">
            <a:solidFill>
              <a:schemeClr val="bg1">
                <a:lumMod val="65000"/>
              </a:schemeClr>
            </a:solidFill>
            <a:prstDash val="lgDash"/>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nvSpPr>
        <p:spPr>
          <a:xfrm>
            <a:off x="6755372" y="5235574"/>
            <a:ext cx="559827" cy="217490"/>
          </a:xfrm>
          <a:prstGeom prst="rect">
            <a:avLst/>
          </a:prstGeom>
          <a:solidFill>
            <a:schemeClr val="bg1"/>
          </a:solidFill>
        </p:spPr>
        <p:txBody>
          <a:bodyPr wrap="square" lIns="0" tIns="0" rIns="0" bIns="0" rtlCol="0" anchor="ctr">
            <a:noAutofit/>
          </a:bodyPr>
          <a:lstStyle/>
          <a:p>
            <a:pPr algn="ctr"/>
            <a:r>
              <a:rPr lang="da-DK" sz="900" b="0" i="0">
                <a:solidFill>
                  <a:srgbClr val="000000"/>
                </a:solidFill>
                <a:latin typeface="Gill Sans Light" charset="0"/>
                <a:ea typeface="Gill Sans Light" charset="0"/>
                <a:cs typeface="Gill Sans Light" charset="0"/>
              </a:rPr>
              <a:t>Klip</a:t>
            </a:r>
            <a:endParaRPr lang="da-DK" sz="900" b="0" i="0" dirty="0">
              <a:solidFill>
                <a:srgbClr val="000000"/>
              </a:solidFill>
              <a:latin typeface="Gill Sans Light" charset="0"/>
              <a:ea typeface="Gill Sans Light" charset="0"/>
              <a:cs typeface="Gill Sans Light" charset="0"/>
            </a:endParaRPr>
          </a:p>
        </p:txBody>
      </p:sp>
      <p:sp>
        <p:nvSpPr>
          <p:cNvPr id="24" name="Rectangle 23"/>
          <p:cNvSpPr/>
          <p:nvPr userDrawn="1"/>
        </p:nvSpPr>
        <p:spPr>
          <a:xfrm>
            <a:off x="109539" y="5453064"/>
            <a:ext cx="7343774" cy="5111750"/>
          </a:xfrm>
          <a:prstGeom prst="rect">
            <a:avLst/>
          </a:prstGeom>
          <a:solidFill>
            <a:srgbClr val="8FB72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
        <p:nvSpPr>
          <p:cNvPr id="26" name="Text Placeholder 22"/>
          <p:cNvSpPr>
            <a:spLocks noGrp="1"/>
          </p:cNvSpPr>
          <p:nvPr>
            <p:ph type="body" sz="quarter" idx="16" hasCustomPrompt="1"/>
          </p:nvPr>
        </p:nvSpPr>
        <p:spPr>
          <a:xfrm>
            <a:off x="360363" y="5703889"/>
            <a:ext cx="6842125" cy="1132307"/>
          </a:xfrm>
          <a:prstGeom prst="rect">
            <a:avLst/>
          </a:prstGeom>
        </p:spPr>
        <p:txBody>
          <a:bodyPr lIns="0" tIns="0" rIns="0" bIns="0"/>
          <a:lstStyle>
            <a:lvl1pPr marL="0" indent="0" algn="ctr">
              <a:lnSpc>
                <a:spcPct val="110000"/>
              </a:lnSpc>
              <a:buFontTx/>
              <a:buNone/>
              <a:defRPr sz="3000" b="0" i="0">
                <a:solidFill>
                  <a:srgbClr val="D4DACC"/>
                </a:solidFill>
                <a:latin typeface="Gill Sans" charset="0"/>
                <a:ea typeface="Gill Sans" charset="0"/>
                <a:cs typeface="Gill Sans" charset="0"/>
              </a:defRPr>
            </a:lvl1pPr>
            <a:lvl2pPr marL="646195" indent="0" algn="ctr">
              <a:lnSpc>
                <a:spcPct val="110000"/>
              </a:lnSpc>
              <a:buFontTx/>
              <a:buNone/>
              <a:defRPr sz="3000" b="0" i="0">
                <a:solidFill>
                  <a:srgbClr val="D4DACC"/>
                </a:solidFill>
                <a:latin typeface="Gill Sans" charset="0"/>
                <a:ea typeface="Gill Sans" charset="0"/>
                <a:cs typeface="Gill Sans" charset="0"/>
              </a:defRPr>
            </a:lvl2pPr>
            <a:lvl3pPr marL="1292388" indent="0">
              <a:lnSpc>
                <a:spcPct val="110000"/>
              </a:lnSpc>
              <a:buFontTx/>
              <a:buNone/>
              <a:defRPr sz="3600" b="0" i="0">
                <a:latin typeface="Gill Sans" charset="0"/>
                <a:ea typeface="Gill Sans" charset="0"/>
                <a:cs typeface="Gill Sans" charset="0"/>
              </a:defRPr>
            </a:lvl3pPr>
            <a:lvl4pPr marL="1938583" indent="0">
              <a:lnSpc>
                <a:spcPct val="110000"/>
              </a:lnSpc>
              <a:buFontTx/>
              <a:buNone/>
              <a:defRPr sz="3600" b="0" i="0">
                <a:latin typeface="Gill Sans" charset="0"/>
                <a:ea typeface="Gill Sans" charset="0"/>
                <a:cs typeface="Gill Sans" charset="0"/>
              </a:defRPr>
            </a:lvl4pPr>
            <a:lvl5pPr marL="2584776" indent="0">
              <a:lnSpc>
                <a:spcPct val="110000"/>
              </a:lnSpc>
              <a:buFontTx/>
              <a:buNone/>
              <a:defRPr sz="3600" b="0" i="0">
                <a:latin typeface="Gill Sans" charset="0"/>
                <a:ea typeface="Gill Sans" charset="0"/>
                <a:cs typeface="Gill Sans" charset="0"/>
              </a:defRPr>
            </a:lvl5pPr>
          </a:lstStyle>
          <a:p>
            <a:pPr lvl="0"/>
            <a:r>
              <a:rPr lang="en-US" dirty="0"/>
              <a:t>CLICK TO EDIT MASTER TEXT STYLES</a:t>
            </a:r>
          </a:p>
          <a:p>
            <a:pPr lvl="1"/>
            <a:r>
              <a:rPr lang="en-US" dirty="0"/>
              <a:t>SECOND LEVEL</a:t>
            </a:r>
            <a:endParaRPr lang="da-DK" dirty="0"/>
          </a:p>
        </p:txBody>
      </p:sp>
      <p:grpSp>
        <p:nvGrpSpPr>
          <p:cNvPr id="34" name="Group 33"/>
          <p:cNvGrpSpPr/>
          <p:nvPr userDrawn="1"/>
        </p:nvGrpSpPr>
        <p:grpSpPr>
          <a:xfrm>
            <a:off x="360363" y="7371011"/>
            <a:ext cx="894231" cy="841899"/>
            <a:chOff x="3587799" y="381131"/>
            <a:chExt cx="394908" cy="371797"/>
          </a:xfrm>
        </p:grpSpPr>
        <p:sp>
          <p:nvSpPr>
            <p:cNvPr id="35" name="Diamond 34"/>
            <p:cNvSpPr/>
            <p:nvPr/>
          </p:nvSpPr>
          <p:spPr>
            <a:xfrm>
              <a:off x="3587799" y="381131"/>
              <a:ext cx="394908" cy="371797"/>
            </a:xfrm>
            <a:prstGeom prst="diamond">
              <a:avLst/>
            </a:prstGeom>
            <a:noFill/>
            <a:ln w="12700">
              <a:solidFill>
                <a:srgbClr val="D4DACC"/>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36" name="Straight Connector 35"/>
            <p:cNvCxnSpPr/>
            <p:nvPr/>
          </p:nvCxnSpPr>
          <p:spPr>
            <a:xfrm>
              <a:off x="3785253" y="381131"/>
              <a:ext cx="0" cy="371797"/>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587799" y="567030"/>
              <a:ext cx="394908" cy="0"/>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grpSp>
      <p:grpSp>
        <p:nvGrpSpPr>
          <p:cNvPr id="38" name="Group 37"/>
          <p:cNvGrpSpPr/>
          <p:nvPr userDrawn="1"/>
        </p:nvGrpSpPr>
        <p:grpSpPr>
          <a:xfrm>
            <a:off x="6308257" y="7371011"/>
            <a:ext cx="894231" cy="841899"/>
            <a:chOff x="3587799" y="381131"/>
            <a:chExt cx="394908" cy="371797"/>
          </a:xfrm>
        </p:grpSpPr>
        <p:sp>
          <p:nvSpPr>
            <p:cNvPr id="39" name="Diamond 38"/>
            <p:cNvSpPr/>
            <p:nvPr/>
          </p:nvSpPr>
          <p:spPr>
            <a:xfrm>
              <a:off x="3587799" y="381131"/>
              <a:ext cx="394908" cy="371797"/>
            </a:xfrm>
            <a:prstGeom prst="diamond">
              <a:avLst/>
            </a:prstGeom>
            <a:noFill/>
            <a:ln w="12700">
              <a:solidFill>
                <a:srgbClr val="D4DACC"/>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40" name="Straight Connector 39"/>
            <p:cNvCxnSpPr/>
            <p:nvPr/>
          </p:nvCxnSpPr>
          <p:spPr>
            <a:xfrm>
              <a:off x="3785253" y="381131"/>
              <a:ext cx="0" cy="371797"/>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3587799" y="567030"/>
              <a:ext cx="394908" cy="0"/>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grpSp>
      <p:sp>
        <p:nvSpPr>
          <p:cNvPr id="31" name="Text Placeholder 30"/>
          <p:cNvSpPr>
            <a:spLocks noGrp="1"/>
          </p:cNvSpPr>
          <p:nvPr>
            <p:ph type="body" sz="quarter" idx="15"/>
          </p:nvPr>
        </p:nvSpPr>
        <p:spPr>
          <a:xfrm>
            <a:off x="1507206" y="7230143"/>
            <a:ext cx="4552014" cy="1124854"/>
          </a:xfrm>
          <a:prstGeom prst="rect">
            <a:avLst/>
          </a:prstGeom>
          <a:solidFill>
            <a:srgbClr val="D4DACC"/>
          </a:solidFill>
        </p:spPr>
        <p:txBody>
          <a:bodyPr lIns="72000" tIns="72000" rIns="72000" bIns="72000"/>
          <a:lstStyle>
            <a:lvl1pPr marL="0" indent="0">
              <a:lnSpc>
                <a:spcPct val="110000"/>
              </a:lnSpc>
              <a:buFontTx/>
              <a:buNone/>
              <a:defRPr sz="1200" b="0" i="0">
                <a:latin typeface="Gill Sans Light" charset="0"/>
                <a:ea typeface="Gill Sans Light" charset="0"/>
                <a:cs typeface="Gill Sans Light" charset="0"/>
              </a:defRPr>
            </a:lvl1pPr>
            <a:lvl2pPr marL="646195" indent="0">
              <a:lnSpc>
                <a:spcPct val="110000"/>
              </a:lnSpc>
              <a:buFontTx/>
              <a:buNone/>
              <a:defRPr sz="1200" b="0" i="0">
                <a:latin typeface="Gill Sans Light" charset="0"/>
                <a:ea typeface="Gill Sans Light" charset="0"/>
                <a:cs typeface="Gill Sans Light" charset="0"/>
              </a:defRPr>
            </a:lvl2pPr>
            <a:lvl3pPr marL="1292388" indent="0">
              <a:lnSpc>
                <a:spcPct val="110000"/>
              </a:lnSpc>
              <a:buFontTx/>
              <a:buNone/>
              <a:defRPr sz="1200" b="0" i="0">
                <a:latin typeface="Gill Sans Light" charset="0"/>
                <a:ea typeface="Gill Sans Light" charset="0"/>
                <a:cs typeface="Gill Sans Light" charset="0"/>
              </a:defRPr>
            </a:lvl3pPr>
            <a:lvl4pPr marL="1938583" indent="0">
              <a:lnSpc>
                <a:spcPct val="110000"/>
              </a:lnSpc>
              <a:buFontTx/>
              <a:buNone/>
              <a:defRPr sz="1200" b="0" i="0">
                <a:latin typeface="Gill Sans Light" charset="0"/>
                <a:ea typeface="Gill Sans Light" charset="0"/>
                <a:cs typeface="Gill Sans Light" charset="0"/>
              </a:defRPr>
            </a:lvl4pPr>
            <a:lvl5pPr marL="2584776" indent="0">
              <a:lnSpc>
                <a:spcPct val="110000"/>
              </a:lnSpc>
              <a:buFontTx/>
              <a:buNone/>
              <a:defRPr sz="12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da-DK" dirty="0"/>
          </a:p>
        </p:txBody>
      </p:sp>
      <p:sp>
        <p:nvSpPr>
          <p:cNvPr id="25" name="Text Placeholder 24"/>
          <p:cNvSpPr>
            <a:spLocks noGrp="1"/>
          </p:cNvSpPr>
          <p:nvPr>
            <p:ph type="body" sz="quarter" idx="12"/>
          </p:nvPr>
        </p:nvSpPr>
        <p:spPr>
          <a:xfrm>
            <a:off x="360362" y="8748945"/>
            <a:ext cx="6842125" cy="1208808"/>
          </a:xfrm>
          <a:prstGeom prst="rect">
            <a:avLst/>
          </a:prstGeom>
        </p:spPr>
        <p:txBody>
          <a:bodyPr lIns="0" tIns="0" rIns="0" bIns="0"/>
          <a:lstStyle>
            <a:lvl1pPr marL="0" indent="0">
              <a:lnSpc>
                <a:spcPct val="110000"/>
              </a:lnSpc>
              <a:buFontTx/>
              <a:buNone/>
              <a:defRPr sz="1600" b="0" i="0">
                <a:latin typeface="Gill Sans Light" charset="0"/>
                <a:ea typeface="Gill Sans Light" charset="0"/>
                <a:cs typeface="Gill Sans Light" charset="0"/>
              </a:defRPr>
            </a:lvl1pPr>
            <a:lvl2pPr marL="646195" indent="0">
              <a:lnSpc>
                <a:spcPct val="110000"/>
              </a:lnSpc>
              <a:buFontTx/>
              <a:buNone/>
              <a:defRPr sz="1200" b="0" i="0">
                <a:latin typeface="Gill Sans Light" charset="0"/>
                <a:ea typeface="Gill Sans Light" charset="0"/>
                <a:cs typeface="Gill Sans Light" charset="0"/>
              </a:defRPr>
            </a:lvl2pPr>
            <a:lvl3pPr marL="1292388" indent="0">
              <a:buFontTx/>
              <a:buNone/>
              <a:defRPr sz="1200" b="0" i="0">
                <a:latin typeface="Gill Sans Light" charset="0"/>
                <a:ea typeface="Gill Sans Light" charset="0"/>
                <a:cs typeface="Gill Sans Light" charset="0"/>
              </a:defRPr>
            </a:lvl3pPr>
            <a:lvl4pPr marL="1938583" indent="0">
              <a:buFontTx/>
              <a:buNone/>
              <a:defRPr sz="1200" b="0" i="0">
                <a:latin typeface="Gill Sans Light" charset="0"/>
                <a:ea typeface="Gill Sans Light" charset="0"/>
                <a:cs typeface="Gill Sans Light" charset="0"/>
              </a:defRPr>
            </a:lvl4pPr>
            <a:lvl5pPr marL="2584776" indent="0">
              <a:buFontTx/>
              <a:buNone/>
              <a:defRPr sz="1200" b="0" i="0">
                <a:latin typeface="Gill Sans Light" charset="0"/>
                <a:ea typeface="Gill Sans Light" charset="0"/>
                <a:cs typeface="Gill Sans Light" charset="0"/>
              </a:defRPr>
            </a:lvl5pPr>
          </a:lstStyle>
          <a:p>
            <a:pPr lvl="0"/>
            <a:r>
              <a:rPr lang="en-US" dirty="0"/>
              <a:t>Click to edit Master text styles</a:t>
            </a:r>
          </a:p>
        </p:txBody>
      </p:sp>
      <p:cxnSp>
        <p:nvCxnSpPr>
          <p:cNvPr id="45" name="Straight Connector 44"/>
          <p:cNvCxnSpPr/>
          <p:nvPr userDrawn="1"/>
        </p:nvCxnSpPr>
        <p:spPr>
          <a:xfrm>
            <a:off x="360362" y="10321076"/>
            <a:ext cx="6842125" cy="0"/>
          </a:xfrm>
          <a:prstGeom prst="line">
            <a:avLst/>
          </a:prstGeom>
          <a:ln w="25400">
            <a:solidFill>
              <a:srgbClr val="D4DACC"/>
            </a:solidFill>
          </a:ln>
          <a:effectLst/>
        </p:spPr>
        <p:style>
          <a:lnRef idx="2">
            <a:schemeClr val="accent1"/>
          </a:lnRef>
          <a:fillRef idx="0">
            <a:schemeClr val="accent1"/>
          </a:fillRef>
          <a:effectRef idx="1">
            <a:schemeClr val="accent1"/>
          </a:effectRef>
          <a:fontRef idx="minor">
            <a:schemeClr val="tx1"/>
          </a:fontRef>
        </p:style>
      </p:cxnSp>
      <p:sp>
        <p:nvSpPr>
          <p:cNvPr id="46" name="Rectangle 45"/>
          <p:cNvSpPr/>
          <p:nvPr userDrawn="1"/>
        </p:nvSpPr>
        <p:spPr>
          <a:xfrm>
            <a:off x="109539" y="123825"/>
            <a:ext cx="7343774" cy="5111750"/>
          </a:xfrm>
          <a:prstGeom prst="rect">
            <a:avLst/>
          </a:prstGeom>
          <a:solidFill>
            <a:srgbClr val="8FB72E"/>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
        <p:nvSpPr>
          <p:cNvPr id="47" name="Text Placeholder 22"/>
          <p:cNvSpPr>
            <a:spLocks noGrp="1"/>
          </p:cNvSpPr>
          <p:nvPr>
            <p:ph type="body" sz="quarter" idx="17" hasCustomPrompt="1"/>
          </p:nvPr>
        </p:nvSpPr>
        <p:spPr>
          <a:xfrm>
            <a:off x="360363" y="374650"/>
            <a:ext cx="6842125" cy="1132307"/>
          </a:xfrm>
          <a:prstGeom prst="rect">
            <a:avLst/>
          </a:prstGeom>
        </p:spPr>
        <p:txBody>
          <a:bodyPr lIns="0" tIns="0" rIns="0" bIns="0"/>
          <a:lstStyle>
            <a:lvl1pPr marL="0" indent="0" algn="ctr">
              <a:lnSpc>
                <a:spcPct val="110000"/>
              </a:lnSpc>
              <a:buFontTx/>
              <a:buNone/>
              <a:defRPr sz="3000" b="0" i="0">
                <a:solidFill>
                  <a:srgbClr val="D4DACC"/>
                </a:solidFill>
                <a:latin typeface="Gill Sans" charset="0"/>
                <a:ea typeface="Gill Sans" charset="0"/>
                <a:cs typeface="Gill Sans" charset="0"/>
              </a:defRPr>
            </a:lvl1pPr>
            <a:lvl2pPr marL="646195" indent="0" algn="ctr">
              <a:lnSpc>
                <a:spcPct val="110000"/>
              </a:lnSpc>
              <a:buFontTx/>
              <a:buNone/>
              <a:defRPr sz="3000" b="0" i="0">
                <a:solidFill>
                  <a:srgbClr val="D4DACC"/>
                </a:solidFill>
                <a:latin typeface="Gill Sans" charset="0"/>
                <a:ea typeface="Gill Sans" charset="0"/>
                <a:cs typeface="Gill Sans" charset="0"/>
              </a:defRPr>
            </a:lvl2pPr>
            <a:lvl3pPr marL="1292388" indent="0">
              <a:lnSpc>
                <a:spcPct val="110000"/>
              </a:lnSpc>
              <a:buFontTx/>
              <a:buNone/>
              <a:defRPr sz="3600" b="0" i="0">
                <a:latin typeface="Gill Sans" charset="0"/>
                <a:ea typeface="Gill Sans" charset="0"/>
                <a:cs typeface="Gill Sans" charset="0"/>
              </a:defRPr>
            </a:lvl3pPr>
            <a:lvl4pPr marL="1938583" indent="0">
              <a:lnSpc>
                <a:spcPct val="110000"/>
              </a:lnSpc>
              <a:buFontTx/>
              <a:buNone/>
              <a:defRPr sz="3600" b="0" i="0">
                <a:latin typeface="Gill Sans" charset="0"/>
                <a:ea typeface="Gill Sans" charset="0"/>
                <a:cs typeface="Gill Sans" charset="0"/>
              </a:defRPr>
            </a:lvl4pPr>
            <a:lvl5pPr marL="2584776" indent="0">
              <a:lnSpc>
                <a:spcPct val="110000"/>
              </a:lnSpc>
              <a:buFontTx/>
              <a:buNone/>
              <a:defRPr sz="3600" b="0" i="0">
                <a:latin typeface="Gill Sans" charset="0"/>
                <a:ea typeface="Gill Sans" charset="0"/>
                <a:cs typeface="Gill Sans" charset="0"/>
              </a:defRPr>
            </a:lvl5pPr>
          </a:lstStyle>
          <a:p>
            <a:pPr lvl="0"/>
            <a:r>
              <a:rPr lang="en-US" dirty="0"/>
              <a:t>CLICK TO EDIT MASTER TEXT STYLES</a:t>
            </a:r>
          </a:p>
          <a:p>
            <a:pPr lvl="1"/>
            <a:r>
              <a:rPr lang="en-US" dirty="0"/>
              <a:t>SECOND LEVEL</a:t>
            </a:r>
            <a:endParaRPr lang="da-DK" dirty="0"/>
          </a:p>
        </p:txBody>
      </p:sp>
      <p:grpSp>
        <p:nvGrpSpPr>
          <p:cNvPr id="48" name="Group 47"/>
          <p:cNvGrpSpPr/>
          <p:nvPr userDrawn="1"/>
        </p:nvGrpSpPr>
        <p:grpSpPr>
          <a:xfrm>
            <a:off x="360363" y="2041772"/>
            <a:ext cx="894231" cy="841899"/>
            <a:chOff x="3587799" y="381131"/>
            <a:chExt cx="394908" cy="371797"/>
          </a:xfrm>
        </p:grpSpPr>
        <p:sp>
          <p:nvSpPr>
            <p:cNvPr id="49" name="Diamond 48"/>
            <p:cNvSpPr/>
            <p:nvPr/>
          </p:nvSpPr>
          <p:spPr>
            <a:xfrm>
              <a:off x="3587799" y="381131"/>
              <a:ext cx="394908" cy="371797"/>
            </a:xfrm>
            <a:prstGeom prst="diamond">
              <a:avLst/>
            </a:prstGeom>
            <a:noFill/>
            <a:ln w="12700">
              <a:solidFill>
                <a:srgbClr val="D4DACC"/>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50" name="Straight Connector 49"/>
            <p:cNvCxnSpPr/>
            <p:nvPr/>
          </p:nvCxnSpPr>
          <p:spPr>
            <a:xfrm>
              <a:off x="3785253" y="381131"/>
              <a:ext cx="0" cy="371797"/>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587799" y="567030"/>
              <a:ext cx="394908" cy="0"/>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grpSp>
      <p:grpSp>
        <p:nvGrpSpPr>
          <p:cNvPr id="52" name="Group 51"/>
          <p:cNvGrpSpPr/>
          <p:nvPr userDrawn="1"/>
        </p:nvGrpSpPr>
        <p:grpSpPr>
          <a:xfrm>
            <a:off x="6308257" y="2041772"/>
            <a:ext cx="894231" cy="841899"/>
            <a:chOff x="3587799" y="381131"/>
            <a:chExt cx="394908" cy="371797"/>
          </a:xfrm>
        </p:grpSpPr>
        <p:sp>
          <p:nvSpPr>
            <p:cNvPr id="53" name="Diamond 52"/>
            <p:cNvSpPr/>
            <p:nvPr/>
          </p:nvSpPr>
          <p:spPr>
            <a:xfrm>
              <a:off x="3587799" y="381131"/>
              <a:ext cx="394908" cy="371797"/>
            </a:xfrm>
            <a:prstGeom prst="diamond">
              <a:avLst/>
            </a:prstGeom>
            <a:noFill/>
            <a:ln w="12700">
              <a:solidFill>
                <a:srgbClr val="D4DACC"/>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54" name="Straight Connector 53"/>
            <p:cNvCxnSpPr/>
            <p:nvPr/>
          </p:nvCxnSpPr>
          <p:spPr>
            <a:xfrm>
              <a:off x="3785253" y="381131"/>
              <a:ext cx="0" cy="371797"/>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587799" y="567030"/>
              <a:ext cx="394908" cy="0"/>
            </a:xfrm>
            <a:prstGeom prst="line">
              <a:avLst/>
            </a:prstGeom>
            <a:ln w="9525">
              <a:solidFill>
                <a:srgbClr val="D4DACC"/>
              </a:solidFill>
            </a:ln>
            <a:effectLst/>
          </p:spPr>
          <p:style>
            <a:lnRef idx="2">
              <a:schemeClr val="accent1"/>
            </a:lnRef>
            <a:fillRef idx="0">
              <a:schemeClr val="accent1"/>
            </a:fillRef>
            <a:effectRef idx="1">
              <a:schemeClr val="accent1"/>
            </a:effectRef>
            <a:fontRef idx="minor">
              <a:schemeClr val="tx1"/>
            </a:fontRef>
          </p:style>
        </p:cxnSp>
      </p:grpSp>
      <p:sp>
        <p:nvSpPr>
          <p:cNvPr id="56" name="Text Placeholder 30"/>
          <p:cNvSpPr>
            <a:spLocks noGrp="1"/>
          </p:cNvSpPr>
          <p:nvPr>
            <p:ph type="body" sz="quarter" idx="18"/>
          </p:nvPr>
        </p:nvSpPr>
        <p:spPr>
          <a:xfrm>
            <a:off x="1507206" y="1900904"/>
            <a:ext cx="4552014" cy="1124854"/>
          </a:xfrm>
          <a:prstGeom prst="rect">
            <a:avLst/>
          </a:prstGeom>
          <a:solidFill>
            <a:srgbClr val="D4DACC"/>
          </a:solidFill>
        </p:spPr>
        <p:txBody>
          <a:bodyPr lIns="72000" tIns="72000" rIns="72000" bIns="72000"/>
          <a:lstStyle>
            <a:lvl1pPr marL="0" indent="0">
              <a:lnSpc>
                <a:spcPct val="110000"/>
              </a:lnSpc>
              <a:buFontTx/>
              <a:buNone/>
              <a:defRPr sz="1200" b="0" i="0">
                <a:latin typeface="Gill Sans Light" charset="0"/>
                <a:ea typeface="Gill Sans Light" charset="0"/>
                <a:cs typeface="Gill Sans Light" charset="0"/>
              </a:defRPr>
            </a:lvl1pPr>
            <a:lvl2pPr marL="646195" indent="0">
              <a:lnSpc>
                <a:spcPct val="110000"/>
              </a:lnSpc>
              <a:buFontTx/>
              <a:buNone/>
              <a:defRPr sz="1200" b="0" i="0">
                <a:latin typeface="Gill Sans Light" charset="0"/>
                <a:ea typeface="Gill Sans Light" charset="0"/>
                <a:cs typeface="Gill Sans Light" charset="0"/>
              </a:defRPr>
            </a:lvl2pPr>
            <a:lvl3pPr marL="1292388" indent="0">
              <a:lnSpc>
                <a:spcPct val="110000"/>
              </a:lnSpc>
              <a:buFontTx/>
              <a:buNone/>
              <a:defRPr sz="1200" b="0" i="0">
                <a:latin typeface="Gill Sans Light" charset="0"/>
                <a:ea typeface="Gill Sans Light" charset="0"/>
                <a:cs typeface="Gill Sans Light" charset="0"/>
              </a:defRPr>
            </a:lvl3pPr>
            <a:lvl4pPr marL="1938583" indent="0">
              <a:lnSpc>
                <a:spcPct val="110000"/>
              </a:lnSpc>
              <a:buFontTx/>
              <a:buNone/>
              <a:defRPr sz="1200" b="0" i="0">
                <a:latin typeface="Gill Sans Light" charset="0"/>
                <a:ea typeface="Gill Sans Light" charset="0"/>
                <a:cs typeface="Gill Sans Light" charset="0"/>
              </a:defRPr>
            </a:lvl4pPr>
            <a:lvl5pPr marL="2584776" indent="0">
              <a:lnSpc>
                <a:spcPct val="110000"/>
              </a:lnSpc>
              <a:buFontTx/>
              <a:buNone/>
              <a:defRPr sz="12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da-DK" dirty="0"/>
          </a:p>
        </p:txBody>
      </p:sp>
      <p:sp>
        <p:nvSpPr>
          <p:cNvPr id="57" name="Text Placeholder 24"/>
          <p:cNvSpPr>
            <a:spLocks noGrp="1"/>
          </p:cNvSpPr>
          <p:nvPr>
            <p:ph type="body" sz="quarter" idx="19"/>
          </p:nvPr>
        </p:nvSpPr>
        <p:spPr>
          <a:xfrm>
            <a:off x="360362" y="3419706"/>
            <a:ext cx="6842125" cy="1208808"/>
          </a:xfrm>
          <a:prstGeom prst="rect">
            <a:avLst/>
          </a:prstGeom>
        </p:spPr>
        <p:txBody>
          <a:bodyPr lIns="0" tIns="0" rIns="0" bIns="0"/>
          <a:lstStyle>
            <a:lvl1pPr marL="0" indent="0">
              <a:lnSpc>
                <a:spcPct val="110000"/>
              </a:lnSpc>
              <a:buFontTx/>
              <a:buNone/>
              <a:defRPr sz="1600" b="0" i="0">
                <a:latin typeface="Gill Sans Light" charset="0"/>
                <a:ea typeface="Gill Sans Light" charset="0"/>
                <a:cs typeface="Gill Sans Light" charset="0"/>
              </a:defRPr>
            </a:lvl1pPr>
            <a:lvl2pPr marL="646195" indent="0">
              <a:lnSpc>
                <a:spcPct val="110000"/>
              </a:lnSpc>
              <a:buFontTx/>
              <a:buNone/>
              <a:defRPr sz="1200" b="0" i="0">
                <a:latin typeface="Gill Sans Light" charset="0"/>
                <a:ea typeface="Gill Sans Light" charset="0"/>
                <a:cs typeface="Gill Sans Light" charset="0"/>
              </a:defRPr>
            </a:lvl2pPr>
            <a:lvl3pPr marL="1292388" indent="0">
              <a:buFontTx/>
              <a:buNone/>
              <a:defRPr sz="1200" b="0" i="0">
                <a:latin typeface="Gill Sans Light" charset="0"/>
                <a:ea typeface="Gill Sans Light" charset="0"/>
                <a:cs typeface="Gill Sans Light" charset="0"/>
              </a:defRPr>
            </a:lvl3pPr>
            <a:lvl4pPr marL="1938583" indent="0">
              <a:buFontTx/>
              <a:buNone/>
              <a:defRPr sz="1200" b="0" i="0">
                <a:latin typeface="Gill Sans Light" charset="0"/>
                <a:ea typeface="Gill Sans Light" charset="0"/>
                <a:cs typeface="Gill Sans Light" charset="0"/>
              </a:defRPr>
            </a:lvl4pPr>
            <a:lvl5pPr marL="2584776" indent="0">
              <a:buFontTx/>
              <a:buNone/>
              <a:defRPr sz="1200" b="0" i="0">
                <a:latin typeface="Gill Sans Light" charset="0"/>
                <a:ea typeface="Gill Sans Light" charset="0"/>
                <a:cs typeface="Gill Sans Light" charset="0"/>
              </a:defRPr>
            </a:lvl5pPr>
          </a:lstStyle>
          <a:p>
            <a:pPr lvl="0"/>
            <a:r>
              <a:rPr lang="en-US" dirty="0"/>
              <a:t>Click to edit Master text styles</a:t>
            </a:r>
          </a:p>
        </p:txBody>
      </p:sp>
      <p:cxnSp>
        <p:nvCxnSpPr>
          <p:cNvPr id="58" name="Straight Connector 57"/>
          <p:cNvCxnSpPr/>
          <p:nvPr userDrawn="1"/>
        </p:nvCxnSpPr>
        <p:spPr>
          <a:xfrm>
            <a:off x="360362" y="4991837"/>
            <a:ext cx="6842125" cy="0"/>
          </a:xfrm>
          <a:prstGeom prst="line">
            <a:avLst/>
          </a:prstGeom>
          <a:ln w="25400">
            <a:solidFill>
              <a:srgbClr val="D4DACC"/>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extLst>
    <p:ext uri="{DCECCB84-F9BA-43D5-87BE-67443E8EF086}">
      <p15:sldGuideLst xmlns:p15="http://schemas.microsoft.com/office/powerpoint/2012/main">
        <p15:guide id="1" orient="horz" pos="78" userDrawn="1">
          <p15:clr>
            <a:srgbClr val="FBAE40"/>
          </p15:clr>
        </p15:guide>
        <p15:guide id="2" pos="4695" userDrawn="1">
          <p15:clr>
            <a:srgbClr val="FBAE40"/>
          </p15:clr>
        </p15:guide>
        <p15:guide id="3" pos="69" userDrawn="1">
          <p15:clr>
            <a:srgbClr val="FBAE40"/>
          </p15:clr>
        </p15:guide>
        <p15:guide id="4" orient="horz" pos="6655" userDrawn="1">
          <p15:clr>
            <a:srgbClr val="FBAE40"/>
          </p15:clr>
        </p15:guide>
        <p15:guide id="5" orient="horz" pos="3435" userDrawn="1">
          <p15:clr>
            <a:srgbClr val="FBAE40"/>
          </p15:clr>
        </p15:guide>
        <p15:guide id="6" orient="horz" pos="3298" userDrawn="1">
          <p15:clr>
            <a:srgbClr val="FBAE40"/>
          </p15:clr>
        </p15:guide>
        <p15:guide id="7" pos="227" userDrawn="1">
          <p15:clr>
            <a:srgbClr val="FBAE40"/>
          </p15:clr>
        </p15:guide>
        <p15:guide id="8" orient="horz" pos="6496" userDrawn="1">
          <p15:clr>
            <a:srgbClr val="FBAE40"/>
          </p15:clr>
        </p15:guide>
        <p15:guide id="9" pos="4537" userDrawn="1">
          <p15:clr>
            <a:srgbClr val="FBAE40"/>
          </p15:clr>
        </p15:guide>
        <p15:guide id="10" orient="horz" pos="237" userDrawn="1">
          <p15:clr>
            <a:srgbClr val="FBAE40"/>
          </p15:clr>
        </p15:guide>
        <p15:guide id="11" orient="horz" pos="3140" userDrawn="1">
          <p15:clr>
            <a:srgbClr val="FBAE40"/>
          </p15:clr>
        </p15:guide>
        <p15:guide id="12" orient="horz" pos="3593"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5939213"/>
      </p:ext>
    </p:extLst>
  </p:cSld>
  <p:clrMap bg1="lt1" tx1="dk1" bg2="lt2" tx2="dk2" accent1="accent1" accent2="accent2" accent3="accent3" accent4="accent4" accent5="accent5" accent6="accent6" hlink="hlink" folHlink="folHlink"/>
  <p:sldLayoutIdLst>
    <p:sldLayoutId id="2147483726" r:id="rId1"/>
    <p:sldLayoutId id="2147483725" r:id="rId2"/>
    <p:sldLayoutId id="2147483728" r:id="rId3"/>
    <p:sldLayoutId id="2147483727" r:id="rId4"/>
  </p:sldLayoutIdLst>
  <p:txStyles>
    <p:titleStyle>
      <a:lvl1pPr algn="ctr" defTabSz="646195" rtl="0" eaLnBrk="1" latinLnBrk="0" hangingPunct="1">
        <a:spcBef>
          <a:spcPct val="0"/>
        </a:spcBef>
        <a:buNone/>
        <a:defRPr sz="6220" kern="1200">
          <a:solidFill>
            <a:schemeClr val="tx1"/>
          </a:solidFill>
          <a:latin typeface="+mj-lt"/>
          <a:ea typeface="+mj-ea"/>
          <a:cs typeface="+mj-cs"/>
        </a:defRPr>
      </a:lvl1pPr>
    </p:titleStyle>
    <p:body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p:bodyStyle>
    <p:otherStyle>
      <a:defPPr>
        <a:defRPr lang="da-DK"/>
      </a:defPPr>
      <a:lvl1pPr marL="0" algn="l" defTabSz="646195" rtl="0" eaLnBrk="1" latinLnBrk="0" hangingPunct="1">
        <a:defRPr sz="2544" kern="1200">
          <a:solidFill>
            <a:schemeClr val="tx1"/>
          </a:solidFill>
          <a:latin typeface="+mn-lt"/>
          <a:ea typeface="+mn-ea"/>
          <a:cs typeface="+mn-cs"/>
        </a:defRPr>
      </a:lvl1pPr>
      <a:lvl2pPr marL="646195" algn="l" defTabSz="646195" rtl="0" eaLnBrk="1" latinLnBrk="0" hangingPunct="1">
        <a:defRPr sz="2544" kern="1200">
          <a:solidFill>
            <a:schemeClr val="tx1"/>
          </a:solidFill>
          <a:latin typeface="+mn-lt"/>
          <a:ea typeface="+mn-ea"/>
          <a:cs typeface="+mn-cs"/>
        </a:defRPr>
      </a:lvl2pPr>
      <a:lvl3pPr marL="1292388" algn="l" defTabSz="646195" rtl="0" eaLnBrk="1" latinLnBrk="0" hangingPunct="1">
        <a:defRPr sz="2544" kern="1200">
          <a:solidFill>
            <a:schemeClr val="tx1"/>
          </a:solidFill>
          <a:latin typeface="+mn-lt"/>
          <a:ea typeface="+mn-ea"/>
          <a:cs typeface="+mn-cs"/>
        </a:defRPr>
      </a:lvl3pPr>
      <a:lvl4pPr marL="1938581" algn="l" defTabSz="646195" rtl="0" eaLnBrk="1" latinLnBrk="0" hangingPunct="1">
        <a:defRPr sz="2544" kern="1200">
          <a:solidFill>
            <a:schemeClr val="tx1"/>
          </a:solidFill>
          <a:latin typeface="+mn-lt"/>
          <a:ea typeface="+mn-ea"/>
          <a:cs typeface="+mn-cs"/>
        </a:defRPr>
      </a:lvl4pPr>
      <a:lvl5pPr marL="2584774" algn="l" defTabSz="646195" rtl="0" eaLnBrk="1" latinLnBrk="0" hangingPunct="1">
        <a:defRPr sz="2544" kern="1200">
          <a:solidFill>
            <a:schemeClr val="tx1"/>
          </a:solidFill>
          <a:latin typeface="+mn-lt"/>
          <a:ea typeface="+mn-ea"/>
          <a:cs typeface="+mn-cs"/>
        </a:defRPr>
      </a:lvl5pPr>
      <a:lvl6pPr marL="3230969" algn="l" defTabSz="646195" rtl="0" eaLnBrk="1" latinLnBrk="0" hangingPunct="1">
        <a:defRPr sz="2544" kern="1200">
          <a:solidFill>
            <a:schemeClr val="tx1"/>
          </a:solidFill>
          <a:latin typeface="+mn-lt"/>
          <a:ea typeface="+mn-ea"/>
          <a:cs typeface="+mn-cs"/>
        </a:defRPr>
      </a:lvl6pPr>
      <a:lvl7pPr marL="3877162" algn="l" defTabSz="646195" rtl="0" eaLnBrk="1" latinLnBrk="0" hangingPunct="1">
        <a:defRPr sz="2544" kern="1200">
          <a:solidFill>
            <a:schemeClr val="tx1"/>
          </a:solidFill>
          <a:latin typeface="+mn-lt"/>
          <a:ea typeface="+mn-ea"/>
          <a:cs typeface="+mn-cs"/>
        </a:defRPr>
      </a:lvl7pPr>
      <a:lvl8pPr marL="4523356" algn="l" defTabSz="646195" rtl="0" eaLnBrk="1" latinLnBrk="0" hangingPunct="1">
        <a:defRPr sz="2544" kern="1200">
          <a:solidFill>
            <a:schemeClr val="tx1"/>
          </a:solidFill>
          <a:latin typeface="+mn-lt"/>
          <a:ea typeface="+mn-ea"/>
          <a:cs typeface="+mn-cs"/>
        </a:defRPr>
      </a:lvl8pPr>
      <a:lvl9pPr marL="5169550" algn="l" defTabSz="646195" rtl="0" eaLnBrk="1" latinLnBrk="0" hangingPunct="1">
        <a:defRPr sz="254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7" userDrawn="1">
          <p15:clr>
            <a:srgbClr val="F26B43"/>
          </p15:clr>
        </p15:guide>
        <p15:guide id="2" pos="2382" userDrawn="1">
          <p15:clr>
            <a:srgbClr val="F26B43"/>
          </p15:clr>
        </p15:guide>
        <p15:guide id="3" orient="horz" pos="6270" userDrawn="1">
          <p15:clr>
            <a:srgbClr val="F26B43"/>
          </p15:clr>
        </p15:guide>
        <p15:guide id="4" orient="horz" pos="464" userDrawn="1">
          <p15:clr>
            <a:srgbClr val="F26B43"/>
          </p15:clr>
        </p15:guide>
        <p15:guide id="6" pos="454" userDrawn="1">
          <p15:clr>
            <a:srgbClr val="F26B43"/>
          </p15:clr>
        </p15:guide>
        <p15:guide id="7" pos="43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emf"/><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DF070AA1-4208-9E44-8908-CB9039C487BF}"/>
              </a:ext>
            </a:extLst>
          </p:cNvPr>
          <p:cNvSpPr txBox="1">
            <a:spLocks/>
          </p:cNvSpPr>
          <p:nvPr/>
        </p:nvSpPr>
        <p:spPr>
          <a:xfrm>
            <a:off x="0" y="1"/>
            <a:ext cx="7557979" cy="1744132"/>
          </a:xfrm>
          <a:prstGeom prst="rect">
            <a:avLst/>
          </a:prstGeom>
          <a:noFill/>
        </p:spPr>
        <p:txBody>
          <a:bodyPr lIns="0" tIns="0" rIns="0" bIns="0" anchor="b"/>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lgn="ctr">
              <a:lnSpc>
                <a:spcPct val="80000"/>
              </a:lnSpc>
              <a:buNone/>
            </a:pPr>
            <a:r>
              <a:rPr lang="da-DK" sz="3000" dirty="0">
                <a:latin typeface="Gill Sans Light" charset="0"/>
                <a:ea typeface="Gill Sans Light" charset="0"/>
                <a:cs typeface="Gill Sans Light" charset="0"/>
              </a:rPr>
              <a:t>INVITATION</a:t>
            </a:r>
            <a:endParaRPr lang="en-US" sz="3000" dirty="0">
              <a:latin typeface="Gill Sans Light" charset="0"/>
              <a:ea typeface="Gill Sans Light" charset="0"/>
              <a:cs typeface="Gill Sans Light" charset="0"/>
            </a:endParaRPr>
          </a:p>
        </p:txBody>
      </p:sp>
      <p:sp>
        <p:nvSpPr>
          <p:cNvPr id="3" name="Text Placeholder 7">
            <a:extLst>
              <a:ext uri="{FF2B5EF4-FFF2-40B4-BE49-F238E27FC236}">
                <a16:creationId xmlns:a16="http://schemas.microsoft.com/office/drawing/2014/main" id="{B0F86B3E-C21B-4857-8981-480C9B8FFA3F}"/>
              </a:ext>
            </a:extLst>
          </p:cNvPr>
          <p:cNvSpPr txBox="1">
            <a:spLocks/>
          </p:cNvSpPr>
          <p:nvPr/>
        </p:nvSpPr>
        <p:spPr>
          <a:xfrm>
            <a:off x="1422341" y="2025859"/>
            <a:ext cx="5398979" cy="1013774"/>
          </a:xfrm>
          <a:prstGeom prst="rect">
            <a:avLst/>
          </a:prstGeom>
          <a:noFill/>
        </p:spPr>
        <p:txBody>
          <a:bodyPr lIns="0" tIns="0" rIns="0" bIns="0" anchor="b"/>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lnSpc>
                <a:spcPct val="80000"/>
              </a:lnSpc>
              <a:buNone/>
            </a:pPr>
            <a:r>
              <a:rPr lang="da-DK" sz="1800" dirty="0">
                <a:latin typeface="Gill Sans Light"/>
                <a:ea typeface="Gill Sans Light" charset="0"/>
                <a:cs typeface="Gill Sans Light" charset="0"/>
              </a:rPr>
              <a:t>Dette materiale bruges til trin 2 – Rekruttering</a:t>
            </a:r>
            <a:endParaRPr lang="da-DK" dirty="0"/>
          </a:p>
          <a:p>
            <a:pPr marL="0" indent="0">
              <a:lnSpc>
                <a:spcPct val="80000"/>
              </a:lnSpc>
              <a:buNone/>
            </a:pPr>
            <a:endParaRPr lang="da-DK" sz="1800" dirty="0">
              <a:latin typeface="Gill Sans Light"/>
              <a:ea typeface="Gill Sans Light" charset="0"/>
              <a:cs typeface="Gill Sans Light" charset="0"/>
            </a:endParaRPr>
          </a:p>
          <a:p>
            <a:pPr marL="0" indent="0">
              <a:lnSpc>
                <a:spcPct val="80000"/>
              </a:lnSpc>
              <a:buNone/>
            </a:pPr>
            <a:r>
              <a:rPr lang="da-DK" sz="1800" dirty="0">
                <a:latin typeface="Gill Sans Light"/>
                <a:ea typeface="Gill Sans Light" charset="0"/>
                <a:cs typeface="Gill Sans Light" charset="0"/>
              </a:rPr>
              <a:t>I materialet er der en skabelon til en invitation, som du kan tilpasse til jeres arrangement. </a:t>
            </a:r>
            <a:endParaRPr lang="en-US" sz="1800" dirty="0">
              <a:latin typeface="Gill Sans Light"/>
              <a:ea typeface="Gill Sans Light" charset="0"/>
              <a:cs typeface="Gill Sans Light" charset="0"/>
            </a:endParaRPr>
          </a:p>
        </p:txBody>
      </p:sp>
    </p:spTree>
    <p:extLst>
      <p:ext uri="{BB962C8B-B14F-4D97-AF65-F5344CB8AC3E}">
        <p14:creationId xmlns:p14="http://schemas.microsoft.com/office/powerpoint/2010/main" val="53331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3" name="Text Placeholder 2"/>
          <p:cNvSpPr>
            <a:spLocks noGrp="1"/>
          </p:cNvSpPr>
          <p:nvPr>
            <p:ph type="body" sz="quarter" idx="11"/>
          </p:nvPr>
        </p:nvSpPr>
        <p:spPr/>
        <p:txBody>
          <a:bodyPr/>
          <a:lstStyle/>
          <a:p>
            <a:r>
              <a:rPr lang="da-DK">
                <a:solidFill>
                  <a:srgbClr val="8FB72E"/>
                </a:solidFill>
              </a:rPr>
              <a:t>OVERSKRIFT</a:t>
            </a:r>
          </a:p>
        </p:txBody>
      </p:sp>
      <p:sp>
        <p:nvSpPr>
          <p:cNvPr id="4" name="Text Placeholder 3"/>
          <p:cNvSpPr>
            <a:spLocks noGrp="1"/>
          </p:cNvSpPr>
          <p:nvPr>
            <p:ph type="body" sz="quarter" idx="12"/>
          </p:nvPr>
        </p:nvSpPr>
        <p:spPr/>
        <p:txBody>
          <a:bodyPr/>
          <a:lstStyle/>
          <a:p>
            <a:r>
              <a:rPr lang="da-DK" dirty="0"/>
              <a:t>Skriv navne på arrangører </a:t>
            </a:r>
            <a:r>
              <a:rPr lang="mr-IN" dirty="0"/>
              <a:t>–</a:t>
            </a:r>
            <a:r>
              <a:rPr lang="da-DK" dirty="0"/>
              <a:t> og evt. firma/organisation logoer</a:t>
            </a:r>
          </a:p>
        </p:txBody>
      </p:sp>
      <p:sp>
        <p:nvSpPr>
          <p:cNvPr id="5" name="Text Placeholder 4"/>
          <p:cNvSpPr>
            <a:spLocks noGrp="1"/>
          </p:cNvSpPr>
          <p:nvPr>
            <p:ph type="body" sz="quarter" idx="13"/>
          </p:nvPr>
        </p:nvSpPr>
        <p:spPr/>
        <p:txBody>
          <a:bodyPr/>
          <a:lstStyle/>
          <a:p>
            <a:r>
              <a:rPr lang="da-DK" dirty="0">
                <a:solidFill>
                  <a:srgbClr val="8FB72E"/>
                </a:solidFill>
              </a:rPr>
              <a:t>OVERSKRIFT - SKRIV</a:t>
            </a:r>
          </a:p>
          <a:p>
            <a:r>
              <a:rPr lang="da-DK" dirty="0"/>
              <a:t>Brødtekst - skriv</a:t>
            </a:r>
          </a:p>
        </p:txBody>
      </p:sp>
      <p:sp>
        <p:nvSpPr>
          <p:cNvPr id="6" name="Text Placeholder 5"/>
          <p:cNvSpPr>
            <a:spLocks noGrp="1"/>
          </p:cNvSpPr>
          <p:nvPr>
            <p:ph type="body" sz="quarter" idx="14"/>
          </p:nvPr>
        </p:nvSpPr>
        <p:spPr/>
        <p:txBody>
          <a:bodyPr/>
          <a:lstStyle/>
          <a:p>
            <a:r>
              <a:rPr lang="da-DK" dirty="0">
                <a:solidFill>
                  <a:srgbClr val="8FB72E"/>
                </a:solidFill>
              </a:rPr>
              <a:t>OVERSKRIFT - SKRIV</a:t>
            </a:r>
          </a:p>
          <a:p>
            <a:r>
              <a:rPr lang="da-DK" dirty="0"/>
              <a:t>Brødtekst - skriv</a:t>
            </a:r>
          </a:p>
          <a:p>
            <a:endParaRPr lang="da-DK" dirty="0"/>
          </a:p>
        </p:txBody>
      </p:sp>
      <p:sp>
        <p:nvSpPr>
          <p:cNvPr id="7" name="Text Placeholder 6"/>
          <p:cNvSpPr>
            <a:spLocks noGrp="1"/>
          </p:cNvSpPr>
          <p:nvPr>
            <p:ph type="body" sz="quarter" idx="15"/>
          </p:nvPr>
        </p:nvSpPr>
        <p:spPr>
          <a:xfrm>
            <a:off x="720725" y="2349158"/>
            <a:ext cx="6134100" cy="1850310"/>
          </a:xfrm>
        </p:spPr>
        <p:txBody>
          <a:bodyPr/>
          <a:lstStyle/>
          <a:p>
            <a:r>
              <a:rPr lang="da-DK" dirty="0">
                <a:solidFill>
                  <a:srgbClr val="8FB72E"/>
                </a:solidFill>
              </a:rPr>
              <a:t>OVERSKRIFT</a:t>
            </a:r>
          </a:p>
          <a:p>
            <a:r>
              <a:rPr lang="da-DK" dirty="0">
                <a:solidFill>
                  <a:srgbClr val="8FB72E"/>
                </a:solidFill>
              </a:rPr>
              <a:t>Skriv</a:t>
            </a:r>
          </a:p>
        </p:txBody>
      </p:sp>
      <p:sp>
        <p:nvSpPr>
          <p:cNvPr id="9" name="Oval 8"/>
          <p:cNvSpPr/>
          <p:nvPr/>
        </p:nvSpPr>
        <p:spPr>
          <a:xfrm>
            <a:off x="-1713676" y="180495"/>
            <a:ext cx="1392273" cy="1392273"/>
          </a:xfrm>
          <a:prstGeom prst="ellipse">
            <a:avLst/>
          </a:prstGeom>
          <a:solidFill>
            <a:schemeClr val="bg1">
              <a:lumMod val="85000"/>
            </a:schemeClr>
          </a:solidFill>
          <a:ln w="31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ctr">
              <a:lnSpc>
                <a:spcPct val="120000"/>
              </a:lnSpc>
            </a:pPr>
            <a:r>
              <a:rPr lang="da-DK" sz="1000" b="1" dirty="0">
                <a:solidFill>
                  <a:schemeClr val="tx1"/>
                </a:solidFill>
                <a:latin typeface="Gill Sans Light" charset="0"/>
                <a:ea typeface="Gill Sans Light" charset="0"/>
                <a:cs typeface="Gill Sans Light" charset="0"/>
              </a:rPr>
              <a:t>SKABELON</a:t>
            </a:r>
            <a:r>
              <a:rPr lang="da-DK" sz="1000" dirty="0">
                <a:solidFill>
                  <a:schemeClr val="tx1"/>
                </a:solidFill>
                <a:latin typeface="Gill Sans Light" charset="0"/>
                <a:ea typeface="Gill Sans Light" charset="0"/>
                <a:cs typeface="Gill Sans Light" charset="0"/>
              </a:rPr>
              <a:t> til en invitation med billede</a:t>
            </a:r>
          </a:p>
        </p:txBody>
      </p:sp>
      <p:sp>
        <p:nvSpPr>
          <p:cNvPr id="10" name="Text Placeholder 6"/>
          <p:cNvSpPr txBox="1">
            <a:spLocks/>
          </p:cNvSpPr>
          <p:nvPr/>
        </p:nvSpPr>
        <p:spPr>
          <a:xfrm>
            <a:off x="720725" y="4752751"/>
            <a:ext cx="6134100" cy="1562674"/>
          </a:xfrm>
          <a:prstGeom prst="rect">
            <a:avLst/>
          </a:prstGeom>
          <a:solidFill>
            <a:schemeClr val="bg1"/>
          </a:solidFill>
        </p:spPr>
        <p:txBody>
          <a:bodyPr lIns="0" tIns="0" rIns="0" bIns="0"/>
          <a:lstStyle>
            <a:lvl1pPr marL="0" indent="0" algn="l" defTabSz="646195" rtl="0" eaLnBrk="1" latinLnBrk="0" hangingPunct="1">
              <a:lnSpc>
                <a:spcPct val="110000"/>
              </a:lnSpc>
              <a:spcBef>
                <a:spcPct val="20000"/>
              </a:spcBef>
              <a:buFontTx/>
              <a:buNone/>
              <a:defRPr sz="1400" b="0" i="0" kern="1200">
                <a:solidFill>
                  <a:schemeClr val="tx1"/>
                </a:solidFill>
                <a:latin typeface="Gill Sans Light" charset="0"/>
                <a:ea typeface="Gill Sans Light" charset="0"/>
                <a:cs typeface="Gill Sans Light" charset="0"/>
              </a:defRPr>
            </a:lvl1pPr>
            <a:lvl2pPr marL="646195" indent="0" algn="l" defTabSz="646195" rtl="0" eaLnBrk="1" latinLnBrk="0" hangingPunct="1">
              <a:lnSpc>
                <a:spcPct val="110000"/>
              </a:lnSpc>
              <a:spcBef>
                <a:spcPct val="20000"/>
              </a:spcBef>
              <a:buFontTx/>
              <a:buNone/>
              <a:defRPr sz="1400" b="0" i="0" kern="1200">
                <a:solidFill>
                  <a:schemeClr val="tx1"/>
                </a:solidFill>
                <a:latin typeface="Gill Sans Light" charset="0"/>
                <a:ea typeface="Gill Sans Light" charset="0"/>
                <a:cs typeface="Gill Sans Light" charset="0"/>
              </a:defRPr>
            </a:lvl2pPr>
            <a:lvl3pPr marL="1292388" indent="0" algn="l" defTabSz="646195" rtl="0" eaLnBrk="1" latinLnBrk="0" hangingPunct="1">
              <a:lnSpc>
                <a:spcPct val="110000"/>
              </a:lnSpc>
              <a:spcBef>
                <a:spcPct val="20000"/>
              </a:spcBef>
              <a:buFontTx/>
              <a:buNone/>
              <a:defRPr sz="1400" b="0" i="0" kern="1200">
                <a:solidFill>
                  <a:schemeClr val="tx1"/>
                </a:solidFill>
                <a:latin typeface="Gill Sans Light" charset="0"/>
                <a:ea typeface="Gill Sans Light" charset="0"/>
                <a:cs typeface="Gill Sans Light" charset="0"/>
              </a:defRPr>
            </a:lvl3pPr>
            <a:lvl4pPr marL="1938583" indent="0" algn="l" defTabSz="646195" rtl="0" eaLnBrk="1" latinLnBrk="0" hangingPunct="1">
              <a:lnSpc>
                <a:spcPct val="110000"/>
              </a:lnSpc>
              <a:spcBef>
                <a:spcPct val="20000"/>
              </a:spcBef>
              <a:buFontTx/>
              <a:buNone/>
              <a:defRPr sz="1400" b="0" i="0" kern="1200">
                <a:solidFill>
                  <a:schemeClr val="tx1"/>
                </a:solidFill>
                <a:latin typeface="Gill Sans Light" charset="0"/>
                <a:ea typeface="Gill Sans Light" charset="0"/>
                <a:cs typeface="Gill Sans Light" charset="0"/>
              </a:defRPr>
            </a:lvl4pPr>
            <a:lvl5pPr marL="2584776" indent="0" algn="l" defTabSz="646195" rtl="0" eaLnBrk="1" latinLnBrk="0" hangingPunct="1">
              <a:lnSpc>
                <a:spcPct val="110000"/>
              </a:lnSpc>
              <a:spcBef>
                <a:spcPct val="20000"/>
              </a:spcBef>
              <a:buFontTx/>
              <a:buNone/>
              <a:defRPr sz="1400" b="0" i="0" kern="1200">
                <a:solidFill>
                  <a:schemeClr val="tx1"/>
                </a:solidFill>
                <a:latin typeface="Gill Sans Light" charset="0"/>
                <a:ea typeface="Gill Sans Light" charset="0"/>
                <a:cs typeface="Gill Sans Light" charset="0"/>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r>
              <a:rPr lang="da-DK" dirty="0"/>
              <a:t>OVERSKRIFT</a:t>
            </a:r>
          </a:p>
          <a:p>
            <a:r>
              <a:rPr lang="da-DK" dirty="0"/>
              <a:t>Skriv</a:t>
            </a:r>
          </a:p>
          <a:p>
            <a:endParaRPr lang="da-DK" dirty="0">
              <a:solidFill>
                <a:srgbClr val="8FB72E"/>
              </a:solidFill>
            </a:endParaRPr>
          </a:p>
        </p:txBody>
      </p:sp>
    </p:spTree>
    <p:extLst>
      <p:ext uri="{BB962C8B-B14F-4D97-AF65-F5344CB8AC3E}">
        <p14:creationId xmlns:p14="http://schemas.microsoft.com/office/powerpoint/2010/main" val="593580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3496" b="18382"/>
          <a:stretch/>
        </p:blipFill>
        <p:spPr>
          <a:xfrm>
            <a:off x="-4872" y="-1"/>
            <a:ext cx="7567721" cy="4431177"/>
          </a:xfrm>
          <a:prstGeom prst="rect">
            <a:avLst/>
          </a:prstGeom>
        </p:spPr>
      </p:pic>
      <p:sp>
        <p:nvSpPr>
          <p:cNvPr id="6" name="Text Placeholder 7"/>
          <p:cNvSpPr txBox="1">
            <a:spLocks/>
          </p:cNvSpPr>
          <p:nvPr/>
        </p:nvSpPr>
        <p:spPr>
          <a:xfrm>
            <a:off x="720725" y="736600"/>
            <a:ext cx="6121400" cy="1473200"/>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endParaRPr lang="da-DK" sz="4000" b="1" dirty="0">
              <a:latin typeface="MorganAvec" charset="0"/>
              <a:ea typeface="MorganAvec" charset="0"/>
              <a:cs typeface="MorganAvec" charset="0"/>
            </a:endParaRPr>
          </a:p>
        </p:txBody>
      </p:sp>
      <p:sp>
        <p:nvSpPr>
          <p:cNvPr id="7" name="Text Placeholder 7"/>
          <p:cNvSpPr txBox="1">
            <a:spLocks/>
          </p:cNvSpPr>
          <p:nvPr/>
        </p:nvSpPr>
        <p:spPr>
          <a:xfrm>
            <a:off x="742645" y="2446855"/>
            <a:ext cx="6099480" cy="1674489"/>
          </a:xfrm>
          <a:prstGeom prst="rect">
            <a:avLst/>
          </a:prstGeom>
          <a:solidFill>
            <a:schemeClr val="bg1"/>
          </a:solidFill>
        </p:spPr>
        <p:txBody>
          <a:bodyPr wrap="square" lIns="108000" tIns="108000" rIns="108000" bIns="108000" anchor="ctr">
            <a:noAutofit/>
          </a:bodyPr>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r>
              <a:rPr lang="da-DK" sz="1800" dirty="0">
                <a:solidFill>
                  <a:srgbClr val="90B730"/>
                </a:solidFill>
                <a:latin typeface="Gill Sans Light" charset="0"/>
                <a:ea typeface="Gill Sans Light" charset="0"/>
                <a:cs typeface="Gill Sans Light" charset="0"/>
              </a:rPr>
              <a:t>ER DU FAR, MOR, BEDSTE, BEBOER, PROFESSIONEL ELLER UNG - SÅ HAR VI BRUG FOR DIN HJÆLP!</a:t>
            </a:r>
            <a:endParaRPr lang="da-DK" sz="1400" dirty="0">
              <a:solidFill>
                <a:srgbClr val="90B730"/>
              </a:solidFill>
              <a:latin typeface="Gill Sans Light" charset="0"/>
              <a:ea typeface="Gill Sans Light" charset="0"/>
              <a:cs typeface="Gill Sans Light" charset="0"/>
            </a:endParaRPr>
          </a:p>
          <a:p>
            <a:pPr marL="0" indent="0">
              <a:buNone/>
            </a:pPr>
            <a:endParaRPr lang="da-DK" altLang="x-none" sz="1400" dirty="0">
              <a:solidFill>
                <a:srgbClr val="90B730"/>
              </a:solidFill>
              <a:latin typeface="Gill Sans Light" charset="0"/>
              <a:ea typeface="Gill Sans Light" charset="0"/>
              <a:cs typeface="Gill Sans Light" charset="0"/>
            </a:endParaRPr>
          </a:p>
          <a:p>
            <a:pPr marL="0" indent="0">
              <a:buNone/>
            </a:pPr>
            <a:r>
              <a:rPr lang="da-DK" sz="1400" dirty="0">
                <a:solidFill>
                  <a:srgbClr val="90B730"/>
                </a:solidFill>
                <a:latin typeface="Gill Sans Light" charset="0"/>
                <a:ea typeface="Gill Sans Light" charset="0"/>
                <a:cs typeface="Gill Sans Light" charset="0"/>
              </a:rPr>
              <a:t>Partnerskabet planlægger at sætte gang i flere aktiviteter for unge i Hørgården. Men hvad synes du mangler? Hvilke behov skal vi være med til løse sammen med de unge? Det har vi brug for din hjælp til at svare på.</a:t>
            </a:r>
          </a:p>
        </p:txBody>
      </p:sp>
      <p:pic>
        <p:nvPicPr>
          <p:cNvPr id="20" name="Billede 6" descr="logo_dk_hvid.eps">
            <a:extLst>
              <a:ext uri="{FF2B5EF4-FFF2-40B4-BE49-F238E27FC236}">
                <a16:creationId xmlns:a16="http://schemas.microsoft.com/office/drawing/2014/main" id="{F800228F-35C9-BD42-8DE2-7D35EB27C39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44393" y="10034531"/>
            <a:ext cx="1345902" cy="583966"/>
          </a:xfrm>
          <a:prstGeom prst="rect">
            <a:avLst/>
          </a:prstGeom>
        </p:spPr>
      </p:pic>
      <p:cxnSp>
        <p:nvCxnSpPr>
          <p:cNvPr id="4" name="Straight Connector 3"/>
          <p:cNvCxnSpPr/>
          <p:nvPr/>
        </p:nvCxnSpPr>
        <p:spPr>
          <a:xfrm>
            <a:off x="706787" y="6047141"/>
            <a:ext cx="6146347"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06787" y="8151548"/>
            <a:ext cx="6146347"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sp>
        <p:nvSpPr>
          <p:cNvPr id="24" name="Text Placeholder 7"/>
          <p:cNvSpPr txBox="1">
            <a:spLocks/>
          </p:cNvSpPr>
          <p:nvPr/>
        </p:nvSpPr>
        <p:spPr>
          <a:xfrm>
            <a:off x="742645" y="6280924"/>
            <a:ext cx="2952750" cy="1636714"/>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r>
              <a:rPr lang="da-DK" sz="1000" dirty="0">
                <a:solidFill>
                  <a:srgbClr val="90B730"/>
                </a:solidFill>
                <a:latin typeface="Helvetica Light" charset="0"/>
                <a:ea typeface="Helvetica Light" charset="0"/>
                <a:cs typeface="Helvetica Light" charset="0"/>
              </a:rPr>
              <a:t>PRAKTISK INFO</a:t>
            </a:r>
          </a:p>
          <a:p>
            <a:pPr marL="0" indent="0">
              <a:buNone/>
            </a:pPr>
            <a:r>
              <a:rPr lang="da-DK" sz="1000" dirty="0">
                <a:latin typeface="Helvetica Light" charset="0"/>
                <a:ea typeface="Helvetica Light" charset="0"/>
                <a:cs typeface="Helvetica Light" charset="0"/>
              </a:rPr>
              <a:t>Det er gratis at deltage. Du går når du har lyst.</a:t>
            </a:r>
          </a:p>
          <a:p>
            <a:pPr marL="0" indent="0">
              <a:buNone/>
            </a:pPr>
            <a:r>
              <a:rPr lang="da-DK" sz="1000" dirty="0">
                <a:latin typeface="Helvetica Light" charset="0"/>
                <a:ea typeface="Helvetica Light" charset="0"/>
                <a:cs typeface="Helvetica Light" charset="0"/>
              </a:rPr>
              <a:t>Du tilmelder dig sådan:</a:t>
            </a:r>
          </a:p>
          <a:p>
            <a:pPr marL="0" indent="0">
              <a:buNone/>
            </a:pPr>
            <a:endParaRPr lang="da-DK" sz="1000" dirty="0">
              <a:latin typeface="Helvetica Light" charset="0"/>
              <a:ea typeface="Helvetica Light" charset="0"/>
              <a:cs typeface="Helvetica Light" charset="0"/>
            </a:endParaRPr>
          </a:p>
          <a:p>
            <a:pPr marL="0" lvl="0" indent="0" defTabSz="914400" eaLnBrk="0" fontAlgn="base" hangingPunct="0">
              <a:spcBef>
                <a:spcPct val="0"/>
              </a:spcBef>
              <a:spcAft>
                <a:spcPct val="0"/>
              </a:spcAft>
              <a:buNone/>
            </a:pPr>
            <a:r>
              <a:rPr lang="x-none" altLang="x-none" sz="1000" dirty="0">
                <a:latin typeface="Helvetica Light" charset="0"/>
                <a:ea typeface="Helvetica Light" charset="0"/>
                <a:cs typeface="Helvetica Light" charset="0"/>
              </a:rPr>
              <a:t>Ring</a:t>
            </a:r>
            <a:r>
              <a:rPr lang="da-DK" altLang="x-none" sz="1000" dirty="0">
                <a:latin typeface="Helvetica Light" charset="0"/>
                <a:ea typeface="Helvetica Light" charset="0"/>
                <a:cs typeface="Helvetica Light" charset="0"/>
              </a:rPr>
              <a:t> eller sms til </a:t>
            </a:r>
            <a:r>
              <a:rPr lang="x-none" altLang="x-none" sz="1000" dirty="0">
                <a:latin typeface="Helvetica Light" charset="0"/>
                <a:ea typeface="Helvetica Light" charset="0"/>
                <a:cs typeface="Helvetica Light" charset="0"/>
              </a:rPr>
              <a:t>Lise: 2367 4192</a:t>
            </a:r>
          </a:p>
          <a:p>
            <a:pPr marL="0" lvl="0" indent="0" defTabSz="914400" eaLnBrk="0" fontAlgn="base" hangingPunct="0">
              <a:spcBef>
                <a:spcPct val="0"/>
              </a:spcBef>
              <a:spcAft>
                <a:spcPct val="0"/>
              </a:spcAft>
              <a:buNone/>
            </a:pPr>
            <a:r>
              <a:rPr lang="x-none" altLang="x-none" sz="1000" dirty="0">
                <a:latin typeface="Helvetica Light" charset="0"/>
                <a:ea typeface="Helvetica Light" charset="0"/>
                <a:cs typeface="Helvetica Light" charset="0"/>
              </a:rPr>
              <a:t>Ring</a:t>
            </a:r>
            <a:r>
              <a:rPr lang="da-DK" altLang="x-none" sz="1000" dirty="0">
                <a:latin typeface="Helvetica Light" charset="0"/>
                <a:ea typeface="Helvetica Light" charset="0"/>
                <a:cs typeface="Helvetica Light" charset="0"/>
              </a:rPr>
              <a:t> eller sms til </a:t>
            </a:r>
            <a:r>
              <a:rPr lang="x-none" altLang="x-none" sz="1000" dirty="0">
                <a:latin typeface="Helvetica Light" charset="0"/>
                <a:ea typeface="Helvetica Light" charset="0"/>
                <a:cs typeface="Helvetica Light" charset="0"/>
              </a:rPr>
              <a:t>Rasmus: 2014</a:t>
            </a:r>
            <a:r>
              <a:rPr lang="da-DK" altLang="x-none" sz="1000" dirty="0">
                <a:latin typeface="Helvetica Light" charset="0"/>
                <a:ea typeface="Helvetica Light" charset="0"/>
                <a:cs typeface="Helvetica Light" charset="0"/>
              </a:rPr>
              <a:t> </a:t>
            </a:r>
            <a:r>
              <a:rPr lang="x-none" altLang="x-none" sz="1000" dirty="0">
                <a:latin typeface="Helvetica Light" charset="0"/>
                <a:ea typeface="Helvetica Light" charset="0"/>
                <a:cs typeface="Helvetica Light" charset="0"/>
              </a:rPr>
              <a:t>3159</a:t>
            </a:r>
            <a:endParaRPr lang="da-DK" altLang="x-none" sz="1000" dirty="0">
              <a:latin typeface="Helvetica Light" charset="0"/>
              <a:ea typeface="Helvetica Light" charset="0"/>
              <a:cs typeface="Helvetica Light" charset="0"/>
            </a:endParaRPr>
          </a:p>
          <a:p>
            <a:pPr marL="0" lvl="0" indent="0" defTabSz="914400" eaLnBrk="0" fontAlgn="base" hangingPunct="0">
              <a:spcBef>
                <a:spcPct val="0"/>
              </a:spcBef>
              <a:spcAft>
                <a:spcPct val="0"/>
              </a:spcAft>
              <a:buNone/>
            </a:pPr>
            <a:endParaRPr lang="da-DK" sz="1000" dirty="0">
              <a:solidFill>
                <a:srgbClr val="FF0000"/>
              </a:solidFill>
              <a:latin typeface="Helvetica Light" charset="0"/>
              <a:ea typeface="Helvetica Light" charset="0"/>
              <a:cs typeface="Helvetica Light" charset="0"/>
            </a:endParaRPr>
          </a:p>
          <a:p>
            <a:pPr marL="0" indent="0">
              <a:buNone/>
            </a:pPr>
            <a:r>
              <a:rPr lang="da-DK" sz="1000" dirty="0">
                <a:latin typeface="Helvetica Light" charset="0"/>
                <a:ea typeface="Helvetica Light" charset="0"/>
                <a:cs typeface="Helvetica Light" charset="0"/>
              </a:rPr>
              <a:t>Små børn er velkomne og kan blive passet ;-)</a:t>
            </a:r>
          </a:p>
        </p:txBody>
      </p:sp>
      <p:sp>
        <p:nvSpPr>
          <p:cNvPr id="26" name="Text Placeholder 7"/>
          <p:cNvSpPr txBox="1">
            <a:spLocks/>
          </p:cNvSpPr>
          <p:nvPr/>
        </p:nvSpPr>
        <p:spPr>
          <a:xfrm>
            <a:off x="3889375" y="6280924"/>
            <a:ext cx="2952750" cy="1636714"/>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r>
              <a:rPr lang="da-DK" sz="1000" dirty="0">
                <a:solidFill>
                  <a:srgbClr val="90B730"/>
                </a:solidFill>
                <a:latin typeface="Helvetica Light" charset="0"/>
                <a:ea typeface="Helvetica Light" charset="0"/>
                <a:cs typeface="Helvetica Light" charset="0"/>
              </a:rPr>
              <a:t>BÅLMØDET FINDER STED</a:t>
            </a:r>
          </a:p>
          <a:p>
            <a:pPr marL="0" lvl="0" indent="0" defTabSz="914400" eaLnBrk="0" fontAlgn="base" hangingPunct="0">
              <a:spcBef>
                <a:spcPct val="0"/>
              </a:spcBef>
              <a:spcAft>
                <a:spcPct val="0"/>
              </a:spcAft>
              <a:buNone/>
            </a:pPr>
            <a:r>
              <a:rPr lang="x-none" altLang="x-none" sz="1000" dirty="0">
                <a:latin typeface="Helvetica Light" charset="0"/>
                <a:ea typeface="Helvetica Light" charset="0"/>
                <a:cs typeface="Helvetica Light" charset="0"/>
              </a:rPr>
              <a:t>Hørgårdens Byhaver</a:t>
            </a:r>
            <a:r>
              <a:rPr lang="da-DK" altLang="x-none" sz="1000" dirty="0">
                <a:latin typeface="Helvetica Light" charset="0"/>
                <a:ea typeface="Helvetica Light" charset="0"/>
                <a:cs typeface="Helvetica Light" charset="0"/>
              </a:rPr>
              <a:t> onsdag d. 25/9 fra kl.17:30</a:t>
            </a:r>
          </a:p>
          <a:p>
            <a:pPr marL="0" lvl="0" indent="0" defTabSz="914400" eaLnBrk="0" fontAlgn="base" hangingPunct="0">
              <a:spcBef>
                <a:spcPct val="0"/>
              </a:spcBef>
              <a:spcAft>
                <a:spcPct val="0"/>
              </a:spcAft>
              <a:buNone/>
            </a:pPr>
            <a:r>
              <a:rPr lang="x-none" altLang="x-none" sz="1000" dirty="0">
                <a:latin typeface="Helvetica Light" charset="0"/>
                <a:ea typeface="Helvetica Light" charset="0"/>
                <a:cs typeface="Helvetica Light" charset="0"/>
              </a:rPr>
              <a:t>Indgang ved hjørnet mellem nr. 109 og 107</a:t>
            </a:r>
            <a:endParaRPr lang="da-DK" sz="1000" dirty="0">
              <a:latin typeface="Helvetica Light" charset="0"/>
              <a:ea typeface="Helvetica Light" charset="0"/>
              <a:cs typeface="Helvetica Light" charset="0"/>
            </a:endParaRPr>
          </a:p>
          <a:p>
            <a:pPr marL="0" indent="0">
              <a:buNone/>
            </a:pPr>
            <a:endParaRPr lang="da-DK" sz="1000" dirty="0">
              <a:latin typeface="Helvetica Light" charset="0"/>
              <a:ea typeface="Helvetica Light" charset="0"/>
              <a:cs typeface="Helvetica Light" charset="0"/>
            </a:endParaRPr>
          </a:p>
          <a:p>
            <a:pPr marL="0" indent="0">
              <a:buNone/>
            </a:pPr>
            <a:r>
              <a:rPr lang="da-DK" sz="1000" dirty="0">
                <a:solidFill>
                  <a:srgbClr val="90B730"/>
                </a:solidFill>
                <a:latin typeface="Helvetica Light" charset="0"/>
                <a:ea typeface="Helvetica Light" charset="0"/>
                <a:cs typeface="Helvetica Light" charset="0"/>
              </a:rPr>
              <a:t>PARTNERSKABET ER </a:t>
            </a:r>
          </a:p>
          <a:p>
            <a:pPr marL="0" lvl="0" indent="0">
              <a:buNone/>
            </a:pPr>
            <a:r>
              <a:rPr lang="x-none" altLang="x-none" sz="1000" dirty="0">
                <a:latin typeface="Helvetica Light" charset="0"/>
                <a:ea typeface="Helvetica Light" charset="0"/>
                <a:cs typeface="Helvetica Light" charset="0"/>
              </a:rPr>
              <a:t>Partnerskabet er den boligsociale indsats i Urbanplanen og Hørgården. </a:t>
            </a:r>
            <a:endParaRPr lang="da-DK" altLang="x-none" sz="1000" dirty="0">
              <a:latin typeface="Helvetica Light" charset="0"/>
              <a:ea typeface="Helvetica Light" charset="0"/>
              <a:cs typeface="Helvetica Light" charset="0"/>
            </a:endParaRPr>
          </a:p>
          <a:p>
            <a:pPr marL="0" lvl="0" indent="0">
              <a:buNone/>
            </a:pPr>
            <a:r>
              <a:rPr lang="x-none" altLang="x-none" sz="1000" dirty="0">
                <a:latin typeface="Helvetica Light" charset="0"/>
                <a:ea typeface="Helvetica Light" charset="0"/>
                <a:cs typeface="Helvetica Light" charset="0"/>
              </a:rPr>
              <a:t>Sammen med Københavns Kommune og mange andre aktører laver vi socialt arbejde, opbygning af lokalsamfund og byudvikling.</a:t>
            </a:r>
          </a:p>
          <a:p>
            <a:pPr marL="0" indent="0">
              <a:buNone/>
            </a:pPr>
            <a:endParaRPr lang="da-DK" sz="1000" dirty="0">
              <a:solidFill>
                <a:srgbClr val="FF0000"/>
              </a:solidFill>
              <a:latin typeface="Helvetica Light" charset="0"/>
              <a:ea typeface="Helvetica Light" charset="0"/>
              <a:cs typeface="Helvetica Light" charset="0"/>
            </a:endParaRPr>
          </a:p>
        </p:txBody>
      </p:sp>
      <p:sp>
        <p:nvSpPr>
          <p:cNvPr id="28" name="Text Placeholder 7"/>
          <p:cNvSpPr txBox="1">
            <a:spLocks/>
          </p:cNvSpPr>
          <p:nvPr/>
        </p:nvSpPr>
        <p:spPr>
          <a:xfrm>
            <a:off x="742645" y="8399516"/>
            <a:ext cx="6171196" cy="458083"/>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buNone/>
            </a:pPr>
            <a:r>
              <a:rPr lang="da-DK" sz="1800" dirty="0">
                <a:solidFill>
                  <a:srgbClr val="90B730"/>
                </a:solidFill>
                <a:latin typeface="Helvetica Light" charset="0"/>
                <a:ea typeface="Helvetica Light" charset="0"/>
                <a:cs typeface="Helvetica Light" charset="0"/>
              </a:rPr>
              <a:t>VI GLÆDER OS TIL AT SE DIG! </a:t>
            </a:r>
          </a:p>
          <a:p>
            <a:pPr marL="0" indent="0">
              <a:buNone/>
            </a:pPr>
            <a:r>
              <a:rPr lang="da-DK" sz="1000" dirty="0">
                <a:latin typeface="Helvetica Light" charset="0"/>
                <a:ea typeface="Helvetica Light" charset="0"/>
                <a:cs typeface="Helvetica Light" charset="0"/>
              </a:rPr>
              <a:t>Rasmus, Lise, Michael, Laura, Søren fra Partnerskabet, Mikkel fra KAB og Rikke og Rikke fra Antropologerne </a:t>
            </a:r>
            <a:endParaRPr lang="da-DK" sz="1400" dirty="0">
              <a:solidFill>
                <a:srgbClr val="90B730"/>
              </a:solidFill>
              <a:latin typeface="Helvetica Light" charset="0"/>
              <a:ea typeface="Helvetica Light" charset="0"/>
              <a:cs typeface="Helvetica Light" charset="0"/>
            </a:endParaRPr>
          </a:p>
        </p:txBody>
      </p:sp>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0535" y="10298876"/>
            <a:ext cx="500200" cy="17927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2766" y="10064784"/>
            <a:ext cx="689721" cy="374620"/>
          </a:xfrm>
          <a:prstGeom prst="rect">
            <a:avLst/>
          </a:prstGeom>
        </p:spPr>
      </p:pic>
      <p:pic>
        <p:nvPicPr>
          <p:cNvPr id="33" name="Billede 10" descr="logo_lysgraa.png"/>
          <p:cNvPicPr>
            <a:picLocks noChangeAspect="1"/>
          </p:cNvPicPr>
          <p:nvPr/>
        </p:nvPicPr>
        <p:blipFill>
          <a:blip r:embed="rId6">
            <a:biLevel thresh="75000"/>
            <a:extLst>
              <a:ext uri="{28A0092B-C50C-407E-A947-70E740481C1C}">
                <a14:useLocalDpi xmlns:a14="http://schemas.microsoft.com/office/drawing/2010/main" val="0"/>
              </a:ext>
            </a:extLst>
          </a:blip>
          <a:stretch>
            <a:fillRect/>
          </a:stretch>
        </p:blipFill>
        <p:spPr>
          <a:xfrm>
            <a:off x="5423332" y="10265943"/>
            <a:ext cx="776836" cy="245141"/>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792" y="10049071"/>
            <a:ext cx="2094943" cy="465890"/>
          </a:xfrm>
          <a:prstGeom prst="rect">
            <a:avLst/>
          </a:prstGeom>
        </p:spPr>
      </p:pic>
      <p:pic>
        <p:nvPicPr>
          <p:cNvPr id="18" name="Picture 17"/>
          <p:cNvPicPr>
            <a:picLocks noChangeAspect="1"/>
          </p:cNvPicPr>
          <p:nvPr/>
        </p:nvPicPr>
        <p:blipFill rotWithShape="1">
          <a:blip r:embed="rId8">
            <a:extLst>
              <a:ext uri="{28A0092B-C50C-407E-A947-70E740481C1C}">
                <a14:useLocalDpi xmlns:a14="http://schemas.microsoft.com/office/drawing/2010/main" val="0"/>
              </a:ext>
            </a:extLst>
          </a:blip>
          <a:srcRect l="8857" t="31040" r="4064" b="27243"/>
          <a:stretch/>
        </p:blipFill>
        <p:spPr>
          <a:xfrm>
            <a:off x="3055172" y="10230961"/>
            <a:ext cx="1242766" cy="315104"/>
          </a:xfrm>
          <a:prstGeom prst="rect">
            <a:avLst/>
          </a:prstGeom>
        </p:spPr>
      </p:pic>
      <p:sp>
        <p:nvSpPr>
          <p:cNvPr id="21" name="Text Placeholder 7"/>
          <p:cNvSpPr txBox="1">
            <a:spLocks/>
          </p:cNvSpPr>
          <p:nvPr/>
        </p:nvSpPr>
        <p:spPr>
          <a:xfrm>
            <a:off x="742646" y="4662589"/>
            <a:ext cx="6099480" cy="1185310"/>
          </a:xfrm>
          <a:prstGeom prst="rect">
            <a:avLst/>
          </a:prstGeom>
        </p:spPr>
        <p:txBody>
          <a:bodyPr lIns="0" tIns="0" rIns="0" bIns="0"/>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lnSpc>
                <a:spcPct val="110000"/>
              </a:lnSpc>
              <a:buNone/>
            </a:pPr>
            <a:r>
              <a:rPr lang="en-US" sz="1400" dirty="0">
                <a:latin typeface="Gill Sans Light" charset="0"/>
                <a:ea typeface="Gill Sans Light" charset="0"/>
                <a:cs typeface="Gill Sans Light" charset="0"/>
              </a:rPr>
              <a:t>KOM OG SPIS AFTENSMAD I HØRGÅRDENS BYHAVE 25/9 FRA KL. 17:30</a:t>
            </a:r>
            <a:endParaRPr lang="da-DK" altLang="x-none" sz="1400" dirty="0">
              <a:latin typeface="Gill Sans Light" charset="0"/>
              <a:ea typeface="Gill Sans Light" charset="0"/>
              <a:cs typeface="Gill Sans Light" charset="0"/>
            </a:endParaRPr>
          </a:p>
          <a:p>
            <a:pPr marL="0" lvl="0" indent="0" defTabSz="914400" eaLnBrk="0" fontAlgn="base" hangingPunct="0">
              <a:spcBef>
                <a:spcPct val="0"/>
              </a:spcBef>
              <a:spcAft>
                <a:spcPct val="0"/>
              </a:spcAft>
              <a:buNone/>
            </a:pPr>
            <a:endParaRPr lang="da-DK" altLang="x-none" sz="1400" dirty="0">
              <a:latin typeface="Gill Sans Light" charset="0"/>
              <a:ea typeface="Gill Sans Light" charset="0"/>
              <a:cs typeface="Gill Sans Light" charset="0"/>
            </a:endParaRPr>
          </a:p>
          <a:p>
            <a:pPr marL="0" lvl="0" indent="0" defTabSz="914400" eaLnBrk="0" fontAlgn="base" hangingPunct="0">
              <a:spcBef>
                <a:spcPct val="0"/>
              </a:spcBef>
              <a:spcAft>
                <a:spcPct val="0"/>
              </a:spcAft>
              <a:buNone/>
            </a:pPr>
            <a:r>
              <a:rPr lang="da-DK" sz="1400" dirty="0">
                <a:latin typeface="Gill Sans Light" charset="0"/>
                <a:ea typeface="Gill Sans Light" charset="0"/>
                <a:cs typeface="Gill Sans Light" charset="0"/>
              </a:rPr>
              <a:t>Du deler dine oplevelser og din viden. Vi lytter og fortæller om, hvad vi laver for unge. Se eksempler, hils på de andre, giv os dine input. Der er gratis mad til alle tilmeldte og hygge med </a:t>
            </a:r>
            <a:r>
              <a:rPr lang="da-DK" sz="1400" dirty="0" err="1">
                <a:latin typeface="Gill Sans Light" charset="0"/>
                <a:ea typeface="Gill Sans Light" charset="0"/>
                <a:cs typeface="Gill Sans Light" charset="0"/>
              </a:rPr>
              <a:t>marshmallows</a:t>
            </a:r>
            <a:r>
              <a:rPr lang="da-DK" sz="1400" dirty="0">
                <a:latin typeface="Gill Sans Light" charset="0"/>
                <a:ea typeface="Gill Sans Light" charset="0"/>
                <a:cs typeface="Gill Sans Light" charset="0"/>
              </a:rPr>
              <a:t> og bålkaffe.</a:t>
            </a:r>
          </a:p>
        </p:txBody>
      </p:sp>
      <p:sp>
        <p:nvSpPr>
          <p:cNvPr id="31" name="Text Placeholder 7">
            <a:extLst>
              <a:ext uri="{FF2B5EF4-FFF2-40B4-BE49-F238E27FC236}">
                <a16:creationId xmlns:a16="http://schemas.microsoft.com/office/drawing/2014/main" id="{DF070AA1-4208-9E44-8908-CB9039C487BF}"/>
              </a:ext>
            </a:extLst>
          </p:cNvPr>
          <p:cNvSpPr txBox="1">
            <a:spLocks/>
          </p:cNvSpPr>
          <p:nvPr/>
        </p:nvSpPr>
        <p:spPr>
          <a:xfrm>
            <a:off x="0" y="752929"/>
            <a:ext cx="7557979" cy="1116013"/>
          </a:xfrm>
          <a:prstGeom prst="rect">
            <a:avLst/>
          </a:prstGeom>
          <a:noFill/>
        </p:spPr>
        <p:txBody>
          <a:bodyPr lIns="720000" tIns="72000" rIns="0" bIns="72000" anchor="ctr"/>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lnSpc>
                <a:spcPct val="80000"/>
              </a:lnSpc>
              <a:buNone/>
            </a:pPr>
            <a:r>
              <a:rPr lang="da-DK" sz="3900" dirty="0">
                <a:solidFill>
                  <a:srgbClr val="90B730"/>
                </a:solidFill>
                <a:latin typeface="Gill Sans" charset="0"/>
                <a:ea typeface="Gill Sans" charset="0"/>
                <a:cs typeface="Gill Sans" charset="0"/>
              </a:rPr>
              <a:t>BÅLMØDE 25. SEPT. 2019 </a:t>
            </a:r>
          </a:p>
          <a:p>
            <a:pPr marL="0" indent="0">
              <a:lnSpc>
                <a:spcPct val="80000"/>
              </a:lnSpc>
              <a:buNone/>
            </a:pPr>
            <a:r>
              <a:rPr lang="da-DK" sz="3900" dirty="0">
                <a:solidFill>
                  <a:srgbClr val="90B730"/>
                </a:solidFill>
                <a:latin typeface="Gill Sans" charset="0"/>
                <a:ea typeface="Gill Sans" charset="0"/>
                <a:cs typeface="Gill Sans" charset="0"/>
              </a:rPr>
              <a:t>OM UNGE I HØRGÅRDEN</a:t>
            </a:r>
            <a:endParaRPr lang="en-US" sz="3900" dirty="0">
              <a:solidFill>
                <a:srgbClr val="90B730"/>
              </a:solidFill>
              <a:latin typeface="Gill Sans" charset="0"/>
              <a:ea typeface="Gill Sans" charset="0"/>
              <a:cs typeface="Gill Sans" charset="0"/>
            </a:endParaRPr>
          </a:p>
        </p:txBody>
      </p:sp>
      <p:pic>
        <p:nvPicPr>
          <p:cNvPr id="9" name="Picture 8"/>
          <p:cNvPicPr>
            <a:picLocks noChangeAspect="1"/>
          </p:cNvPicPr>
          <p:nvPr/>
        </p:nvPicPr>
        <p:blipFill rotWithShape="1">
          <a:blip r:embed="rId9">
            <a:extLst>
              <a:ext uri="{28A0092B-C50C-407E-A947-70E740481C1C}">
                <a14:useLocalDpi xmlns:a14="http://schemas.microsoft.com/office/drawing/2010/main" val="0"/>
              </a:ext>
            </a:extLst>
          </a:blip>
          <a:srcRect t="67665" b="18861"/>
          <a:stretch/>
        </p:blipFill>
        <p:spPr>
          <a:xfrm>
            <a:off x="0" y="9194288"/>
            <a:ext cx="7562850" cy="764320"/>
          </a:xfrm>
          <a:prstGeom prst="rect">
            <a:avLst/>
          </a:prstGeom>
        </p:spPr>
      </p:pic>
      <p:sp>
        <p:nvSpPr>
          <p:cNvPr id="19" name="Oval 18"/>
          <p:cNvSpPr/>
          <p:nvPr/>
        </p:nvSpPr>
        <p:spPr>
          <a:xfrm>
            <a:off x="-1713676" y="180495"/>
            <a:ext cx="1392273" cy="1392273"/>
          </a:xfrm>
          <a:prstGeom prst="ellipse">
            <a:avLst/>
          </a:prstGeom>
          <a:solidFill>
            <a:schemeClr val="bg1">
              <a:lumMod val="85000"/>
            </a:schemeClr>
          </a:solidFill>
          <a:ln w="31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ctr">
              <a:lnSpc>
                <a:spcPct val="120000"/>
              </a:lnSpc>
            </a:pPr>
            <a:r>
              <a:rPr lang="da-DK" sz="1000" b="1" dirty="0">
                <a:solidFill>
                  <a:schemeClr val="tx1"/>
                </a:solidFill>
                <a:latin typeface="Gill Sans Light" charset="0"/>
                <a:ea typeface="Gill Sans Light" charset="0"/>
                <a:cs typeface="Gill Sans Light" charset="0"/>
              </a:rPr>
              <a:t>EKSEMPEL</a:t>
            </a:r>
            <a:r>
              <a:rPr lang="da-DK" sz="1000" dirty="0">
                <a:solidFill>
                  <a:schemeClr val="tx1"/>
                </a:solidFill>
                <a:latin typeface="Gill Sans Light" charset="0"/>
                <a:ea typeface="Gill Sans Light" charset="0"/>
                <a:cs typeface="Gill Sans Light" charset="0"/>
              </a:rPr>
              <a:t> på en invitation med billede</a:t>
            </a:r>
          </a:p>
        </p:txBody>
      </p:sp>
      <p:sp>
        <p:nvSpPr>
          <p:cNvPr id="22" name="Oval 21"/>
          <p:cNvSpPr/>
          <p:nvPr/>
        </p:nvSpPr>
        <p:spPr>
          <a:xfrm>
            <a:off x="1073334" y="2651292"/>
            <a:ext cx="5411307" cy="5411307"/>
          </a:xfrm>
          <a:prstGeom prst="ellipse">
            <a:avLst/>
          </a:prstGeom>
          <a:solidFill>
            <a:schemeClr val="bg1">
              <a:lumMod val="95000"/>
              <a:alpha val="75000"/>
            </a:schemeClr>
          </a:solidFill>
          <a:ln w="25400">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ctr">
              <a:lnSpc>
                <a:spcPct val="120000"/>
              </a:lnSpc>
            </a:pPr>
            <a:r>
              <a:rPr lang="da-DK" sz="1000" b="1">
                <a:solidFill>
                  <a:schemeClr val="tx1"/>
                </a:solidFill>
                <a:latin typeface="Gill Sans Light" charset="0"/>
                <a:ea typeface="Gill Sans Light" charset="0"/>
                <a:cs typeface="Gill Sans Light" charset="0"/>
              </a:rPr>
              <a:t>EKSEMPEL</a:t>
            </a:r>
            <a:endParaRPr lang="da-DK" sz="1000" dirty="0">
              <a:solidFill>
                <a:schemeClr val="tx1"/>
              </a:solidFill>
              <a:latin typeface="Gill Sans Light" charset="0"/>
              <a:ea typeface="Gill Sans Light" charset="0"/>
              <a:cs typeface="Gill Sans Light" charset="0"/>
            </a:endParaRPr>
          </a:p>
        </p:txBody>
      </p:sp>
    </p:spTree>
    <p:extLst>
      <p:ext uri="{BB962C8B-B14F-4D97-AF65-F5344CB8AC3E}">
        <p14:creationId xmlns:p14="http://schemas.microsoft.com/office/powerpoint/2010/main" val="2090979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lstStyle/>
          <a:p>
            <a:endParaRPr lang="da-DK"/>
          </a:p>
        </p:txBody>
      </p:sp>
      <p:sp>
        <p:nvSpPr>
          <p:cNvPr id="9" name="Text Placeholder 8"/>
          <p:cNvSpPr>
            <a:spLocks noGrp="1"/>
          </p:cNvSpPr>
          <p:nvPr>
            <p:ph type="body" sz="quarter" idx="12"/>
          </p:nvPr>
        </p:nvSpPr>
        <p:spPr/>
        <p:txBody>
          <a:bodyPr/>
          <a:lstStyle/>
          <a:p>
            <a:r>
              <a:rPr lang="da-DK" dirty="0"/>
              <a:t>Skriv navne på arrangører </a:t>
            </a:r>
            <a:r>
              <a:rPr lang="mr-IN" dirty="0"/>
              <a:t>–</a:t>
            </a:r>
            <a:r>
              <a:rPr lang="da-DK" dirty="0"/>
              <a:t> og evt. firma/organisation logoer</a:t>
            </a:r>
          </a:p>
        </p:txBody>
      </p:sp>
      <p:sp>
        <p:nvSpPr>
          <p:cNvPr id="10" name="Text Placeholder 9"/>
          <p:cNvSpPr>
            <a:spLocks noGrp="1"/>
          </p:cNvSpPr>
          <p:nvPr>
            <p:ph type="body" sz="quarter" idx="13"/>
          </p:nvPr>
        </p:nvSpPr>
        <p:spPr/>
        <p:txBody>
          <a:bodyPr/>
          <a:lstStyle/>
          <a:p>
            <a:r>
              <a:rPr lang="da-DK" dirty="0">
                <a:solidFill>
                  <a:srgbClr val="8FB72E"/>
                </a:solidFill>
              </a:rPr>
              <a:t>OVERSKRIFT - SKRIV</a:t>
            </a:r>
          </a:p>
          <a:p>
            <a:r>
              <a:rPr lang="da-DK" dirty="0"/>
              <a:t>Brødtekst - skriv</a:t>
            </a:r>
          </a:p>
          <a:p>
            <a:endParaRPr lang="da-DK" dirty="0"/>
          </a:p>
        </p:txBody>
      </p:sp>
      <p:sp>
        <p:nvSpPr>
          <p:cNvPr id="11" name="Text Placeholder 10"/>
          <p:cNvSpPr>
            <a:spLocks noGrp="1"/>
          </p:cNvSpPr>
          <p:nvPr>
            <p:ph type="body" sz="quarter" idx="14"/>
          </p:nvPr>
        </p:nvSpPr>
        <p:spPr/>
        <p:txBody>
          <a:bodyPr/>
          <a:lstStyle/>
          <a:p>
            <a:r>
              <a:rPr lang="da-DK" dirty="0">
                <a:solidFill>
                  <a:srgbClr val="8FB72E"/>
                </a:solidFill>
              </a:rPr>
              <a:t>OVERSKRIFT - SKRIV</a:t>
            </a:r>
          </a:p>
          <a:p>
            <a:r>
              <a:rPr lang="da-DK" dirty="0"/>
              <a:t>Brødtekst - skriv</a:t>
            </a:r>
          </a:p>
          <a:p>
            <a:endParaRPr lang="da-DK" dirty="0"/>
          </a:p>
        </p:txBody>
      </p:sp>
      <p:sp>
        <p:nvSpPr>
          <p:cNvPr id="12" name="Text Placeholder 11"/>
          <p:cNvSpPr>
            <a:spLocks noGrp="1"/>
          </p:cNvSpPr>
          <p:nvPr>
            <p:ph type="body" sz="quarter" idx="15"/>
          </p:nvPr>
        </p:nvSpPr>
        <p:spPr/>
        <p:txBody>
          <a:bodyPr/>
          <a:lstStyle/>
          <a:p>
            <a:r>
              <a:rPr lang="da-DK" dirty="0"/>
              <a:t>SKRIV</a:t>
            </a:r>
          </a:p>
        </p:txBody>
      </p:sp>
      <p:sp>
        <p:nvSpPr>
          <p:cNvPr id="13" name="Text Placeholder 12"/>
          <p:cNvSpPr>
            <a:spLocks noGrp="1"/>
          </p:cNvSpPr>
          <p:nvPr>
            <p:ph type="body" sz="quarter" idx="16"/>
          </p:nvPr>
        </p:nvSpPr>
        <p:spPr/>
        <p:txBody>
          <a:bodyPr/>
          <a:lstStyle/>
          <a:p>
            <a:r>
              <a:rPr lang="da-DK" dirty="0">
                <a:solidFill>
                  <a:srgbClr val="8FB72E"/>
                </a:solidFill>
              </a:rPr>
              <a:t>OVERSKRIFT</a:t>
            </a:r>
          </a:p>
          <a:p>
            <a:r>
              <a:rPr lang="da-DK" dirty="0"/>
              <a:t>Skriv</a:t>
            </a:r>
          </a:p>
          <a:p>
            <a:endParaRPr lang="da-DK" dirty="0"/>
          </a:p>
        </p:txBody>
      </p:sp>
      <p:grpSp>
        <p:nvGrpSpPr>
          <p:cNvPr id="15" name="Group 14"/>
          <p:cNvGrpSpPr/>
          <p:nvPr/>
        </p:nvGrpSpPr>
        <p:grpSpPr>
          <a:xfrm>
            <a:off x="3564262" y="160366"/>
            <a:ext cx="441494" cy="415657"/>
            <a:chOff x="3587799" y="381131"/>
            <a:chExt cx="394908" cy="371797"/>
          </a:xfrm>
        </p:grpSpPr>
        <p:sp>
          <p:nvSpPr>
            <p:cNvPr id="16" name="Diamond 15"/>
            <p:cNvSpPr/>
            <p:nvPr/>
          </p:nvSpPr>
          <p:spPr>
            <a:xfrm>
              <a:off x="3587799" y="381131"/>
              <a:ext cx="394908" cy="371797"/>
            </a:xfrm>
            <a:prstGeom prst="diamond">
              <a:avLst/>
            </a:prstGeom>
            <a:noFill/>
            <a:ln w="12700">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17" name="Straight Connector 16"/>
            <p:cNvCxnSpPr/>
            <p:nvPr/>
          </p:nvCxnSpPr>
          <p:spPr>
            <a:xfrm>
              <a:off x="3785253" y="381131"/>
              <a:ext cx="0" cy="371797"/>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587799" y="567030"/>
              <a:ext cx="394908" cy="0"/>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grpSp>
      <p:sp>
        <p:nvSpPr>
          <p:cNvPr id="19" name="Oval 18">
            <a:extLst>
              <a:ext uri="{FF2B5EF4-FFF2-40B4-BE49-F238E27FC236}">
                <a16:creationId xmlns:a16="http://schemas.microsoft.com/office/drawing/2014/main" id="{4E33381E-2507-BB4F-8A64-80C3690C6B9E}"/>
              </a:ext>
            </a:extLst>
          </p:cNvPr>
          <p:cNvSpPr/>
          <p:nvPr/>
        </p:nvSpPr>
        <p:spPr>
          <a:xfrm>
            <a:off x="-1713676" y="180495"/>
            <a:ext cx="1392273" cy="1392273"/>
          </a:xfrm>
          <a:prstGeom prst="ellipse">
            <a:avLst/>
          </a:prstGeom>
          <a:solidFill>
            <a:schemeClr val="bg1">
              <a:lumMod val="85000"/>
            </a:schemeClr>
          </a:solidFill>
          <a:ln w="31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ctr">
              <a:lnSpc>
                <a:spcPct val="120000"/>
              </a:lnSpc>
            </a:pPr>
            <a:r>
              <a:rPr lang="da-DK" sz="1000" b="1" dirty="0">
                <a:solidFill>
                  <a:schemeClr val="tx1"/>
                </a:solidFill>
                <a:latin typeface="Gill Sans Light" charset="0"/>
                <a:ea typeface="Gill Sans Light" charset="0"/>
                <a:cs typeface="Gill Sans Light" charset="0"/>
              </a:rPr>
              <a:t>SKABELON</a:t>
            </a:r>
            <a:r>
              <a:rPr lang="da-DK" sz="1000" dirty="0">
                <a:solidFill>
                  <a:schemeClr val="tx1"/>
                </a:solidFill>
                <a:latin typeface="Gill Sans Light" charset="0"/>
                <a:ea typeface="Gill Sans Light" charset="0"/>
                <a:cs typeface="Gill Sans Light" charset="0"/>
              </a:rPr>
              <a:t> til en invitation uden brug af billede</a:t>
            </a:r>
          </a:p>
        </p:txBody>
      </p:sp>
    </p:spTree>
    <p:extLst>
      <p:ext uri="{BB962C8B-B14F-4D97-AF65-F5344CB8AC3E}">
        <p14:creationId xmlns:p14="http://schemas.microsoft.com/office/powerpoint/2010/main" val="1191876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DF070AA1-4208-9E44-8908-CB9039C487BF}"/>
              </a:ext>
            </a:extLst>
          </p:cNvPr>
          <p:cNvSpPr txBox="1">
            <a:spLocks/>
          </p:cNvSpPr>
          <p:nvPr/>
        </p:nvSpPr>
        <p:spPr>
          <a:xfrm>
            <a:off x="0" y="1"/>
            <a:ext cx="7557979" cy="1744132"/>
          </a:xfrm>
          <a:prstGeom prst="rect">
            <a:avLst/>
          </a:prstGeom>
          <a:noFill/>
        </p:spPr>
        <p:txBody>
          <a:bodyPr lIns="0" tIns="0" rIns="0" bIns="0" anchor="b"/>
          <a:lstStyle>
            <a:lvl1pPr marL="484646" indent="-484646" algn="l" defTabSz="646195" rtl="0" eaLnBrk="1" latinLnBrk="0" hangingPunct="1">
              <a:spcBef>
                <a:spcPct val="20000"/>
              </a:spcBef>
              <a:buFont typeface="Arial"/>
              <a:buChar char="•"/>
              <a:defRPr sz="4523" kern="1200">
                <a:solidFill>
                  <a:schemeClr val="tx1"/>
                </a:solidFill>
                <a:latin typeface="+mn-lt"/>
                <a:ea typeface="+mn-ea"/>
                <a:cs typeface="+mn-cs"/>
              </a:defRPr>
            </a:lvl1pPr>
            <a:lvl2pPr marL="1050065" indent="-403870" algn="l" defTabSz="646195" rtl="0" eaLnBrk="1" latinLnBrk="0" hangingPunct="1">
              <a:spcBef>
                <a:spcPct val="20000"/>
              </a:spcBef>
              <a:buFont typeface="Arial"/>
              <a:buChar char="–"/>
              <a:defRPr sz="3957" kern="1200">
                <a:solidFill>
                  <a:schemeClr val="tx1"/>
                </a:solidFill>
                <a:latin typeface="+mn-lt"/>
                <a:ea typeface="+mn-ea"/>
                <a:cs typeface="+mn-cs"/>
              </a:defRPr>
            </a:lvl2pPr>
            <a:lvl3pPr marL="1615484" indent="-323096" algn="l" defTabSz="646195" rtl="0" eaLnBrk="1" latinLnBrk="0" hangingPunct="1">
              <a:spcBef>
                <a:spcPct val="20000"/>
              </a:spcBef>
              <a:buFont typeface="Arial"/>
              <a:buChar char="•"/>
              <a:defRPr sz="3392" kern="1200">
                <a:solidFill>
                  <a:schemeClr val="tx1"/>
                </a:solidFill>
                <a:latin typeface="+mn-lt"/>
                <a:ea typeface="+mn-ea"/>
                <a:cs typeface="+mn-cs"/>
              </a:defRPr>
            </a:lvl3pPr>
            <a:lvl4pPr marL="2261679" indent="-323096" algn="l" defTabSz="646195" rtl="0" eaLnBrk="1" latinLnBrk="0" hangingPunct="1">
              <a:spcBef>
                <a:spcPct val="20000"/>
              </a:spcBef>
              <a:buFont typeface="Arial"/>
              <a:buChar char="–"/>
              <a:defRPr sz="2827" kern="1200">
                <a:solidFill>
                  <a:schemeClr val="tx1"/>
                </a:solidFill>
                <a:latin typeface="+mn-lt"/>
                <a:ea typeface="+mn-ea"/>
                <a:cs typeface="+mn-cs"/>
              </a:defRPr>
            </a:lvl4pPr>
            <a:lvl5pPr marL="2907872" indent="-323096" algn="l" defTabSz="646195" rtl="0" eaLnBrk="1" latinLnBrk="0" hangingPunct="1">
              <a:spcBef>
                <a:spcPct val="20000"/>
              </a:spcBef>
              <a:buFont typeface="Arial"/>
              <a:buChar char="»"/>
              <a:defRPr sz="2827" kern="1200">
                <a:solidFill>
                  <a:schemeClr val="tx1"/>
                </a:solidFill>
                <a:latin typeface="+mn-lt"/>
                <a:ea typeface="+mn-ea"/>
                <a:cs typeface="+mn-cs"/>
              </a:defRPr>
            </a:lvl5pPr>
            <a:lvl6pPr marL="3554065" indent="-323096" algn="l" defTabSz="646195" rtl="0" eaLnBrk="1" latinLnBrk="0" hangingPunct="1">
              <a:spcBef>
                <a:spcPct val="20000"/>
              </a:spcBef>
              <a:buFont typeface="Arial"/>
              <a:buChar char="•"/>
              <a:defRPr sz="2827" kern="1200">
                <a:solidFill>
                  <a:schemeClr val="tx1"/>
                </a:solidFill>
                <a:latin typeface="+mn-lt"/>
                <a:ea typeface="+mn-ea"/>
                <a:cs typeface="+mn-cs"/>
              </a:defRPr>
            </a:lvl6pPr>
            <a:lvl7pPr marL="4200260" indent="-323096" algn="l" defTabSz="646195" rtl="0" eaLnBrk="1" latinLnBrk="0" hangingPunct="1">
              <a:spcBef>
                <a:spcPct val="20000"/>
              </a:spcBef>
              <a:buFont typeface="Arial"/>
              <a:buChar char="•"/>
              <a:defRPr sz="2827" kern="1200">
                <a:solidFill>
                  <a:schemeClr val="tx1"/>
                </a:solidFill>
                <a:latin typeface="+mn-lt"/>
                <a:ea typeface="+mn-ea"/>
                <a:cs typeface="+mn-cs"/>
              </a:defRPr>
            </a:lvl7pPr>
            <a:lvl8pPr marL="4846453" indent="-323096" algn="l" defTabSz="646195" rtl="0" eaLnBrk="1" latinLnBrk="0" hangingPunct="1">
              <a:spcBef>
                <a:spcPct val="20000"/>
              </a:spcBef>
              <a:buFont typeface="Arial"/>
              <a:buChar char="•"/>
              <a:defRPr sz="2827" kern="1200">
                <a:solidFill>
                  <a:schemeClr val="tx1"/>
                </a:solidFill>
                <a:latin typeface="+mn-lt"/>
                <a:ea typeface="+mn-ea"/>
                <a:cs typeface="+mn-cs"/>
              </a:defRPr>
            </a:lvl8pPr>
            <a:lvl9pPr marL="5492646" indent="-323096" algn="l" defTabSz="646195" rtl="0" eaLnBrk="1" latinLnBrk="0" hangingPunct="1">
              <a:spcBef>
                <a:spcPct val="20000"/>
              </a:spcBef>
              <a:buFont typeface="Arial"/>
              <a:buChar char="•"/>
              <a:defRPr sz="2827" kern="1200">
                <a:solidFill>
                  <a:schemeClr val="tx1"/>
                </a:solidFill>
                <a:latin typeface="+mn-lt"/>
                <a:ea typeface="+mn-ea"/>
                <a:cs typeface="+mn-cs"/>
              </a:defRPr>
            </a:lvl9pPr>
          </a:lstStyle>
          <a:p>
            <a:pPr marL="0" indent="0" algn="ctr">
              <a:lnSpc>
                <a:spcPct val="80000"/>
              </a:lnSpc>
              <a:buNone/>
            </a:pPr>
            <a:r>
              <a:rPr lang="da-DK" sz="3000" dirty="0">
                <a:latin typeface="Gill Sans Light" charset="0"/>
                <a:ea typeface="Gill Sans Light" charset="0"/>
                <a:cs typeface="Gill Sans Light" charset="0"/>
              </a:rPr>
              <a:t>FLYER</a:t>
            </a:r>
            <a:endParaRPr lang="en-US" sz="3000" dirty="0">
              <a:latin typeface="Gill Sans Light" charset="0"/>
              <a:ea typeface="Gill Sans Light" charset="0"/>
              <a:cs typeface="Gill Sans Light" charset="0"/>
            </a:endParaRPr>
          </a:p>
        </p:txBody>
      </p:sp>
    </p:spTree>
    <p:extLst>
      <p:ext uri="{BB962C8B-B14F-4D97-AF65-F5344CB8AC3E}">
        <p14:creationId xmlns:p14="http://schemas.microsoft.com/office/powerpoint/2010/main" val="177412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6"/>
          </p:nvPr>
        </p:nvSpPr>
        <p:spPr/>
        <p:txBody>
          <a:bodyPr/>
          <a:lstStyle/>
          <a:p>
            <a:r>
              <a:rPr lang="da-DK" dirty="0"/>
              <a:t>OVERSKRIFT MAX 2 LINJER</a:t>
            </a:r>
          </a:p>
          <a:p>
            <a:r>
              <a:rPr lang="da-DK" dirty="0"/>
              <a:t>OVERSKRIFT MAX 2 LINJER</a:t>
            </a:r>
          </a:p>
          <a:p>
            <a:endParaRPr lang="da-DK" dirty="0"/>
          </a:p>
        </p:txBody>
      </p:sp>
      <p:sp>
        <p:nvSpPr>
          <p:cNvPr id="7" name="Text Placeholder 6"/>
          <p:cNvSpPr>
            <a:spLocks noGrp="1"/>
          </p:cNvSpPr>
          <p:nvPr>
            <p:ph type="body" sz="quarter" idx="15"/>
          </p:nvPr>
        </p:nvSpPr>
        <p:spPr/>
        <p:txBody>
          <a:bodyPr/>
          <a:lstStyle/>
          <a:p>
            <a:r>
              <a:rPr lang="da-DK" dirty="0">
                <a:solidFill>
                  <a:srgbClr val="8FB72E"/>
                </a:solidFill>
              </a:rPr>
              <a:t>OVERSKRIFT </a:t>
            </a:r>
            <a:r>
              <a:rPr lang="mr-IN" dirty="0">
                <a:solidFill>
                  <a:srgbClr val="8FB72E"/>
                </a:solidFill>
              </a:rPr>
              <a:t>–</a:t>
            </a:r>
            <a:r>
              <a:rPr lang="da-DK" dirty="0">
                <a:solidFill>
                  <a:srgbClr val="8FB72E"/>
                </a:solidFill>
              </a:rPr>
              <a:t> FAKTA</a:t>
            </a:r>
          </a:p>
          <a:p>
            <a:r>
              <a:rPr lang="da-DK" dirty="0"/>
              <a:t>STED </a:t>
            </a:r>
          </a:p>
          <a:p>
            <a:r>
              <a:rPr lang="da-DK" dirty="0"/>
              <a:t>TID</a:t>
            </a:r>
          </a:p>
          <a:p>
            <a:r>
              <a:rPr lang="da-DK" dirty="0"/>
              <a:t>KONTAKTPERSON</a:t>
            </a:r>
          </a:p>
        </p:txBody>
      </p:sp>
      <p:sp>
        <p:nvSpPr>
          <p:cNvPr id="8" name="Text Placeholder 7"/>
          <p:cNvSpPr>
            <a:spLocks noGrp="1"/>
          </p:cNvSpPr>
          <p:nvPr>
            <p:ph type="body" sz="quarter" idx="12"/>
          </p:nvPr>
        </p:nvSpPr>
        <p:spPr/>
        <p:txBody>
          <a:bodyPr/>
          <a:lstStyle/>
          <a:p>
            <a:r>
              <a:rPr lang="da-DK" dirty="0"/>
              <a:t>Beskriv projektet</a:t>
            </a:r>
          </a:p>
          <a:p>
            <a:r>
              <a:rPr lang="da-DK" dirty="0"/>
              <a:t>Beskriv projektet</a:t>
            </a:r>
          </a:p>
          <a:p>
            <a:r>
              <a:rPr lang="da-DK" dirty="0"/>
              <a:t>Beskriv projektet</a:t>
            </a:r>
          </a:p>
          <a:p>
            <a:r>
              <a:rPr lang="da-DK" dirty="0"/>
              <a:t>Beskriv projektet</a:t>
            </a:r>
          </a:p>
          <a:p>
            <a:endParaRPr lang="da-DK" dirty="0"/>
          </a:p>
        </p:txBody>
      </p:sp>
      <p:sp>
        <p:nvSpPr>
          <p:cNvPr id="2" name="Text Placeholder 1"/>
          <p:cNvSpPr>
            <a:spLocks noGrp="1"/>
          </p:cNvSpPr>
          <p:nvPr>
            <p:ph type="body" sz="quarter" idx="17"/>
          </p:nvPr>
        </p:nvSpPr>
        <p:spPr/>
        <p:txBody>
          <a:bodyPr/>
          <a:lstStyle/>
          <a:p>
            <a:r>
              <a:rPr lang="da-DK" dirty="0"/>
              <a:t>OVERSKRIFT MAX 2 LINJER</a:t>
            </a:r>
          </a:p>
          <a:p>
            <a:r>
              <a:rPr lang="da-DK" dirty="0"/>
              <a:t>OVERSKRIFT MAX 2 LINJER</a:t>
            </a:r>
          </a:p>
        </p:txBody>
      </p:sp>
      <p:sp>
        <p:nvSpPr>
          <p:cNvPr id="4" name="Text Placeholder 3"/>
          <p:cNvSpPr>
            <a:spLocks noGrp="1"/>
          </p:cNvSpPr>
          <p:nvPr>
            <p:ph type="body" sz="quarter" idx="18"/>
          </p:nvPr>
        </p:nvSpPr>
        <p:spPr/>
        <p:txBody>
          <a:bodyPr/>
          <a:lstStyle/>
          <a:p>
            <a:r>
              <a:rPr lang="da-DK" dirty="0">
                <a:solidFill>
                  <a:srgbClr val="8FB72E"/>
                </a:solidFill>
              </a:rPr>
              <a:t>OVERSKRIFT </a:t>
            </a:r>
            <a:r>
              <a:rPr lang="mr-IN" dirty="0">
                <a:solidFill>
                  <a:srgbClr val="8FB72E"/>
                </a:solidFill>
              </a:rPr>
              <a:t>–</a:t>
            </a:r>
            <a:r>
              <a:rPr lang="da-DK" dirty="0">
                <a:solidFill>
                  <a:srgbClr val="8FB72E"/>
                </a:solidFill>
              </a:rPr>
              <a:t> FAKTA</a:t>
            </a:r>
          </a:p>
          <a:p>
            <a:r>
              <a:rPr lang="da-DK" dirty="0"/>
              <a:t>STED </a:t>
            </a:r>
          </a:p>
          <a:p>
            <a:r>
              <a:rPr lang="da-DK" dirty="0"/>
              <a:t>TID</a:t>
            </a:r>
          </a:p>
          <a:p>
            <a:r>
              <a:rPr lang="da-DK" dirty="0"/>
              <a:t>KONTAKTPERSON</a:t>
            </a:r>
          </a:p>
        </p:txBody>
      </p:sp>
      <p:sp>
        <p:nvSpPr>
          <p:cNvPr id="5" name="Text Placeholder 4"/>
          <p:cNvSpPr>
            <a:spLocks noGrp="1"/>
          </p:cNvSpPr>
          <p:nvPr>
            <p:ph type="body" sz="quarter" idx="19"/>
          </p:nvPr>
        </p:nvSpPr>
        <p:spPr/>
        <p:txBody>
          <a:bodyPr/>
          <a:lstStyle/>
          <a:p>
            <a:r>
              <a:rPr lang="da-DK" dirty="0"/>
              <a:t>Beskriv projektet</a:t>
            </a:r>
          </a:p>
          <a:p>
            <a:r>
              <a:rPr lang="da-DK" dirty="0"/>
              <a:t>Beskriv projektet</a:t>
            </a:r>
          </a:p>
          <a:p>
            <a:r>
              <a:rPr lang="da-DK" dirty="0"/>
              <a:t>Beskriv projektet</a:t>
            </a:r>
          </a:p>
          <a:p>
            <a:r>
              <a:rPr lang="da-DK" dirty="0"/>
              <a:t>Beskriv projektet</a:t>
            </a:r>
          </a:p>
          <a:p>
            <a:endParaRPr lang="da-DK" dirty="0"/>
          </a:p>
          <a:p>
            <a:endParaRPr lang="da-DK" dirty="0"/>
          </a:p>
        </p:txBody>
      </p:sp>
      <p:sp>
        <p:nvSpPr>
          <p:cNvPr id="10" name="Oval 9"/>
          <p:cNvSpPr/>
          <p:nvPr/>
        </p:nvSpPr>
        <p:spPr>
          <a:xfrm>
            <a:off x="-1713676" y="180495"/>
            <a:ext cx="1392273" cy="1392273"/>
          </a:xfrm>
          <a:prstGeom prst="ellipse">
            <a:avLst/>
          </a:prstGeom>
          <a:solidFill>
            <a:schemeClr val="bg1">
              <a:lumMod val="85000"/>
            </a:schemeClr>
          </a:solidFill>
          <a:ln w="31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ctr">
              <a:lnSpc>
                <a:spcPct val="120000"/>
              </a:lnSpc>
            </a:pPr>
            <a:r>
              <a:rPr lang="da-DK" sz="1000" b="1" dirty="0">
                <a:solidFill>
                  <a:schemeClr val="tx1"/>
                </a:solidFill>
                <a:latin typeface="Gill Sans Light" charset="0"/>
                <a:ea typeface="Gill Sans Light" charset="0"/>
                <a:cs typeface="Gill Sans Light" charset="0"/>
              </a:rPr>
              <a:t>SKABELON</a:t>
            </a:r>
            <a:r>
              <a:rPr lang="da-DK" sz="1000" dirty="0">
                <a:solidFill>
                  <a:schemeClr val="tx1"/>
                </a:solidFill>
                <a:latin typeface="Gill Sans Light" charset="0"/>
                <a:ea typeface="Gill Sans Light" charset="0"/>
                <a:cs typeface="Gill Sans Light" charset="0"/>
              </a:rPr>
              <a:t> til en flyer til uddeling</a:t>
            </a:r>
          </a:p>
        </p:txBody>
      </p:sp>
    </p:spTree>
    <p:extLst>
      <p:ext uri="{BB962C8B-B14F-4D97-AF65-F5344CB8AC3E}">
        <p14:creationId xmlns:p14="http://schemas.microsoft.com/office/powerpoint/2010/main" val="1352522190"/>
      </p:ext>
    </p:extLst>
  </p:cSld>
  <p:clrMapOvr>
    <a:masterClrMapping/>
  </p:clrMapOvr>
</p:sld>
</file>

<file path=ppt/theme/theme1.xml><?xml version="1.0" encoding="utf-8"?>
<a:theme xmlns:a="http://schemas.openxmlformats.org/drawingml/2006/main" name="Kontortema">
  <a:themeElements>
    <a:clrScheme name="Custom 14">
      <a:dk1>
        <a:srgbClr val="000000"/>
      </a:dk1>
      <a:lt1>
        <a:srgbClr val="FFFFFF"/>
      </a:lt1>
      <a:dk2>
        <a:srgbClr val="A2C8BD"/>
      </a:dk2>
      <a:lt2>
        <a:srgbClr val="CB8276"/>
      </a:lt2>
      <a:accent1>
        <a:srgbClr val="DDB546"/>
      </a:accent1>
      <a:accent2>
        <a:srgbClr val="75B4D3"/>
      </a:accent2>
      <a:accent3>
        <a:srgbClr val="FEFFFE"/>
      </a:accent3>
      <a:accent4>
        <a:srgbClr val="FEFFFE"/>
      </a:accent4>
      <a:accent5>
        <a:srgbClr val="FEFFFE"/>
      </a:accent5>
      <a:accent6>
        <a:srgbClr val="FEFFFE"/>
      </a:accent6>
      <a:hlink>
        <a:srgbClr val="FEFFFE"/>
      </a:hlink>
      <a:folHlink>
        <a:srgbClr val="FEFFF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defPPr algn="l">
          <a:lnSpc>
            <a:spcPct val="120000"/>
          </a:lnSpc>
          <a:defRPr sz="1000" dirty="0" err="1" smtClean="0">
            <a:solidFill>
              <a:srgbClr val="FFFFFF"/>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1100" dirty="0" smtClean="0">
            <a:solidFill>
              <a:srgbClr val="000000"/>
            </a:solidFill>
          </a:defRPr>
        </a:defPPr>
      </a:lstStyle>
    </a:txDef>
  </a:objectDefaults>
  <a:extraClrScheme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5D987C3F80AD47898CC12BE704E8F3" ma:contentTypeVersion="10" ma:contentTypeDescription="Create a new document." ma:contentTypeScope="" ma:versionID="858a34f62a7007f04324edb7ab4d6652">
  <xsd:schema xmlns:xsd="http://www.w3.org/2001/XMLSchema" xmlns:xs="http://www.w3.org/2001/XMLSchema" xmlns:p="http://schemas.microsoft.com/office/2006/metadata/properties" xmlns:ns3="b17aabd9-2776-4ab0-9387-c1acc1758ec1" xmlns:ns4="85f8bdb4-4bc4-4015-b4fd-0f9098fcbe01" targetNamespace="http://schemas.microsoft.com/office/2006/metadata/properties" ma:root="true" ma:fieldsID="48be178a245d5682ace6594f92cb095d" ns3:_="" ns4:_="">
    <xsd:import namespace="b17aabd9-2776-4ab0-9387-c1acc1758ec1"/>
    <xsd:import namespace="85f8bdb4-4bc4-4015-b4fd-0f9098fcbe0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7aabd9-2776-4ab0-9387-c1acc1758e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f8bdb4-4bc4-4015-b4fd-0f9098fcbe0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EC09DA-BF7C-4112-84C5-DBC0003A2C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7aabd9-2776-4ab0-9387-c1acc1758ec1"/>
    <ds:schemaRef ds:uri="85f8bdb4-4bc4-4015-b4fd-0f9098fcbe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6E434A-906F-4856-84FD-4E14F9F3B3A8}">
  <ds:schemaRefs>
    <ds:schemaRef ds:uri="http://schemas.microsoft.com/office/2006/documentManagement/types"/>
    <ds:schemaRef ds:uri="http://schemas.microsoft.com/office/infopath/2007/PartnerControls"/>
    <ds:schemaRef ds:uri="85f8bdb4-4bc4-4015-b4fd-0f9098fcbe01"/>
    <ds:schemaRef ds:uri="http://purl.org/dc/elements/1.1/"/>
    <ds:schemaRef ds:uri="http://schemas.microsoft.com/office/2006/metadata/properties"/>
    <ds:schemaRef ds:uri="b17aabd9-2776-4ab0-9387-c1acc1758ec1"/>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3083403-CC87-4858-A46C-1A76CB6A01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45934</TotalTime>
  <Words>388</Words>
  <Application>Microsoft Office PowerPoint</Application>
  <PresentationFormat>Brugerdefineret</PresentationFormat>
  <Paragraphs>72</Paragraphs>
  <Slides>6</Slides>
  <Notes>0</Notes>
  <HiddenSlides>0</HiddenSlides>
  <MMClips>0</MMClips>
  <ScaleCrop>false</ScaleCrop>
  <HeadingPairs>
    <vt:vector size="4" baseType="variant">
      <vt:variant>
        <vt:lpstr>Tema</vt:lpstr>
      </vt:variant>
      <vt:variant>
        <vt:i4>1</vt:i4>
      </vt:variant>
      <vt:variant>
        <vt:lpstr>Slidetitler</vt:lpstr>
      </vt:variant>
      <vt:variant>
        <vt:i4>6</vt:i4>
      </vt:variant>
    </vt:vector>
  </HeadingPairs>
  <TitlesOfParts>
    <vt:vector size="7" baseType="lpstr">
      <vt:lpstr>Kontortema</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RRC User</dc:creator>
  <cp:lastModifiedBy>Katrine Keller</cp:lastModifiedBy>
  <cp:revision>1297</cp:revision>
  <cp:lastPrinted>2017-06-29T11:50:14Z</cp:lastPrinted>
  <dcterms:created xsi:type="dcterms:W3CDTF">2012-12-06T13:32:53Z</dcterms:created>
  <dcterms:modified xsi:type="dcterms:W3CDTF">2019-11-26T09:18:41Z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0x0101007E5D987C3F80AD47898CC12BE704E8F3</vt:lpwstr>
  </property>
</Properties>
</file>