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8" userDrawn="1">
          <p15:clr>
            <a:srgbClr val="A4A3A4"/>
          </p15:clr>
        </p15:guide>
        <p15:guide id="2" pos="363" userDrawn="1">
          <p15:clr>
            <a:srgbClr val="A4A3A4"/>
          </p15:clr>
        </p15:guide>
        <p15:guide id="3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8C3"/>
    <a:srgbClr val="164194"/>
    <a:srgbClr val="E94E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762"/>
  </p:normalViewPr>
  <p:slideViewPr>
    <p:cSldViewPr snapToGrid="0">
      <p:cViewPr varScale="1">
        <p:scale>
          <a:sx n="159" d="100"/>
          <a:sy n="159" d="100"/>
        </p:scale>
        <p:origin x="114" y="132"/>
      </p:cViewPr>
      <p:guideLst>
        <p:guide orient="horz" pos="758"/>
        <p:guide pos="36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A0092-5B5D-4146-B15B-25242FB9D517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408BF-EF79-314B-AFCE-692EF0134EF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9056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2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60551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3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92844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4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175852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5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686748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6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4410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5591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5395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5834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9238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6542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04306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3150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1500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6723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3408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4479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4684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Refleksive teams:</a:t>
            </a:r>
            <a:b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værktøj til nysgerrig dialog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3704555"/>
            <a:ext cx="3955211" cy="12418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1600" dirty="0">
                <a:solidFill>
                  <a:srgbClr val="164194"/>
                </a:solidFill>
              </a:rPr>
              <a:t>Lokale partnerskaber om et godt ældreliv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400" dirty="0">
                <a:solidFill>
                  <a:srgbClr val="164194"/>
                </a:solidFill>
              </a:rPr>
              <a:t>I</a:t>
            </a:r>
            <a:r>
              <a:rPr lang="en-DK" sz="1400" dirty="0">
                <a:solidFill>
                  <a:srgbClr val="164194"/>
                </a:solidFill>
              </a:rPr>
              <a:t>nspiration og værktøjer 2025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7EFC11-0BC0-8BDA-4241-F18306CF4512}"/>
              </a:ext>
            </a:extLst>
          </p:cNvPr>
          <p:cNvSpPr/>
          <p:nvPr/>
        </p:nvSpPr>
        <p:spPr>
          <a:xfrm>
            <a:off x="5387195" y="1235037"/>
            <a:ext cx="3312543" cy="3312543"/>
          </a:xfrm>
          <a:prstGeom prst="ellipse">
            <a:avLst/>
          </a:prstGeom>
          <a:solidFill>
            <a:srgbClr val="E94E1B">
              <a:alpha val="7921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4F913FE-0F42-66E5-8DE9-05F254BB2AA3}"/>
              </a:ext>
            </a:extLst>
          </p:cNvPr>
          <p:cNvSpPr/>
          <p:nvPr/>
        </p:nvSpPr>
        <p:spPr>
          <a:xfrm>
            <a:off x="7362642" y="1235037"/>
            <a:ext cx="3312543" cy="3312543"/>
          </a:xfrm>
          <a:prstGeom prst="ellipse">
            <a:avLst/>
          </a:prstGeom>
          <a:solidFill>
            <a:srgbClr val="E94E1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highlight>
                <a:srgbClr val="E94E1B"/>
              </a:highlight>
            </a:endParaRPr>
          </a:p>
        </p:txBody>
      </p:sp>
      <p:pic>
        <p:nvPicPr>
          <p:cNvPr id="10" name="Picture 9" descr="A blue and gold logo&#10;&#10;Description automatically generated">
            <a:extLst>
              <a:ext uri="{FF2B5EF4-FFF2-40B4-BE49-F238E27FC236}">
                <a16:creationId xmlns:a16="http://schemas.microsoft.com/office/drawing/2014/main" id="{9853801F-B341-C052-A90B-635209FC7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622" y="4398003"/>
            <a:ext cx="1580270" cy="29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96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Refleksive teams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576263" y="1147314"/>
            <a:ext cx="66785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Intensiverer lytningen </a:t>
            </a:r>
            <a:r>
              <a:rPr lang="en-GB" sz="160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forhold til </a:t>
            </a:r>
            <a:r>
              <a:rPr lang="en-GB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omplekse områder, 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også på tværs af fagligheder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Skaber indsigt og forståelse </a:t>
            </a:r>
            <a:r>
              <a:rPr lang="en-GB" sz="160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hinandens arbejde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Skaber mulighed for at bringe sig selv på banen med sparring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Struktureret og effektiv </a:t>
            </a:r>
            <a:r>
              <a:rPr lang="en-GB" sz="1600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 form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Skaber grundlaget for tættere samarbejde og videre dialog</a:t>
            </a:r>
          </a:p>
        </p:txBody>
      </p:sp>
    </p:spTree>
    <p:extLst>
      <p:ext uri="{BB962C8B-B14F-4D97-AF65-F5344CB8AC3E}">
        <p14:creationId xmlns:p14="http://schemas.microsoft.com/office/powerpoint/2010/main" val="2896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Refleksive teams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568490" y="1137482"/>
            <a:ext cx="66785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Form: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informant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interviewer</a:t>
            </a:r>
          </a:p>
          <a:p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refleksivt team (2-4 personaer)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400" b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Spilleregler</a:t>
            </a: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Intervieweren stiller spørgsmål til informanten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 refleksive team siger ingenting under interviewet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 er tidsstyrer – sæt en alarm)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Informanten og intervieweren siger ingenting, mens det 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refleksive team taler sammen</a:t>
            </a:r>
          </a:p>
        </p:txBody>
      </p:sp>
      <p:pic>
        <p:nvPicPr>
          <p:cNvPr id="9" name="Picture 8" descr="A group of orange chairs&#10;&#10;Description automatically generated">
            <a:extLst>
              <a:ext uri="{FF2B5EF4-FFF2-40B4-BE49-F238E27FC236}">
                <a16:creationId xmlns:a16="http://schemas.microsoft.com/office/drawing/2014/main" id="{2DAE7FA4-172A-51C8-33BF-11F228BD1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582" y="1137482"/>
            <a:ext cx="3947652" cy="160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663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E896425-FB4D-CCFE-4FCD-E1C2FEEF07FF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Refleksive teams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568490" y="1137482"/>
            <a:ext cx="667855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Refleksivt team siger ingenting, men noterer fx: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lægger vi mærke til? </a:t>
            </a:r>
            <a:br>
              <a:rPr lang="en-DK" sz="14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4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hæfter vi os ved?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der noget I bliver optaget af </a:t>
            </a:r>
            <a:br>
              <a:rPr lang="en-DK" sz="14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4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baggrund af interviewet?</a:t>
            </a:r>
          </a:p>
        </p:txBody>
      </p:sp>
      <p:pic>
        <p:nvPicPr>
          <p:cNvPr id="9" name="Picture 8" descr="A group of orange chairs&#10;&#10;Description automatically generated">
            <a:extLst>
              <a:ext uri="{FF2B5EF4-FFF2-40B4-BE49-F238E27FC236}">
                <a16:creationId xmlns:a16="http://schemas.microsoft.com/office/drawing/2014/main" id="{2DAE7FA4-172A-51C8-33BF-11F228BD1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582" y="1137482"/>
            <a:ext cx="3947652" cy="160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4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E896425-FB4D-CCFE-4FCD-E1C2FEEF07FF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Refleksive teams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568490" y="1137482"/>
            <a:ext cx="6678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til interviewer</a:t>
            </a:r>
            <a:br>
              <a:rPr lang="da-DK" sz="1400" b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b="1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Lyt aktivt og følg nysgerrigt op,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så det bliver en samtale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stilhed – det giver respondenten 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plads til refleksion. 5 sekunder føles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længe, men kan være rart for respondent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A group of orange chairs&#10;&#10;Description automatically generated">
            <a:extLst>
              <a:ext uri="{FF2B5EF4-FFF2-40B4-BE49-F238E27FC236}">
                <a16:creationId xmlns:a16="http://schemas.microsoft.com/office/drawing/2014/main" id="{2DAE7FA4-172A-51C8-33BF-11F228BD1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582" y="1137482"/>
            <a:ext cx="3947652" cy="160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2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E896425-FB4D-CCFE-4FCD-E1C2FEEF07FF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Refleksive teams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568490" y="1137482"/>
            <a:ext cx="6678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min pr. interview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min til refleksivt team</a:t>
            </a:r>
            <a:b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min til fælles dialog.</a:t>
            </a:r>
            <a:b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får vi øje på?</a:t>
            </a:r>
            <a:b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der noget vi skal stoppe med at gøre? </a:t>
            </a:r>
            <a:b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Gøre mere af?</a:t>
            </a:r>
            <a:b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4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Begynde at gøre igen?</a:t>
            </a:r>
            <a:endParaRPr lang="en-DK" sz="14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A group of orange chairs&#10;&#10;Description automatically generated">
            <a:extLst>
              <a:ext uri="{FF2B5EF4-FFF2-40B4-BE49-F238E27FC236}">
                <a16:creationId xmlns:a16="http://schemas.microsoft.com/office/drawing/2014/main" id="{2DAE7FA4-172A-51C8-33BF-11F228BD1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7582" y="1137482"/>
            <a:ext cx="3947652" cy="160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89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271</Words>
  <Application>Microsoft Office PowerPoint</Application>
  <PresentationFormat>Skærmshow (16:9)</PresentationFormat>
  <Paragraphs>39</Paragraphs>
  <Slides>6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Refleksive teams: et værktøj til nysgerrig dialog</vt:lpstr>
      <vt:lpstr>Refleksive teams</vt:lpstr>
      <vt:lpstr>Refleksive teams</vt:lpstr>
      <vt:lpstr>Refleksive teams</vt:lpstr>
      <vt:lpstr>Refleksive teams</vt:lpstr>
      <vt:lpstr>Refleksive teams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Refleksive teams: et værktøj til nysgerrig dialog</dc:title>
  <dc:creator>Lene Rose</dc:creator>
  <cp:lastModifiedBy>Malene Hedegaard</cp:lastModifiedBy>
  <cp:revision>11</cp:revision>
  <dcterms:created xsi:type="dcterms:W3CDTF">2025-11-13T14:10:45Z</dcterms:created>
  <dcterms:modified xsi:type="dcterms:W3CDTF">2025-11-24T09:38:02Z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2025-11-20T15:43:49Z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3794ece6-2759-4305-b0a5-d4c04a17afc6</vt:lpwstr>
  </property>
  <property fmtid="{D5CDD505-2E9C-101B-9397-08002B2CF9AE}" pid="7" name="MSIP_Label_defa4170-0d19-0005-0004-bc88714345d2_ActionId">
    <vt:lpwstr>59e1cd24-e932-4505-997f-eb9cb2f3560c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