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63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8" userDrawn="1">
          <p15:clr>
            <a:srgbClr val="A4A3A4"/>
          </p15:clr>
        </p15:guide>
        <p15:guide id="2" pos="363" userDrawn="1">
          <p15:clr>
            <a:srgbClr val="A4A3A4"/>
          </p15:clr>
        </p15:guide>
        <p15:guide id="3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8C3"/>
    <a:srgbClr val="164194"/>
    <a:srgbClr val="E94E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/>
    <p:restoredTop sz="94762"/>
  </p:normalViewPr>
  <p:slideViewPr>
    <p:cSldViewPr snapToGrid="0">
      <p:cViewPr varScale="1">
        <p:scale>
          <a:sx n="159" d="100"/>
          <a:sy n="159" d="100"/>
        </p:scale>
        <p:origin x="114" y="114"/>
      </p:cViewPr>
      <p:guideLst>
        <p:guide orient="horz" pos="758"/>
        <p:guide pos="36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A0092-5B5D-4146-B15B-25242FB9D517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408BF-EF79-314B-AFCE-692EF0134EF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9056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1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557937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2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60551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3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404267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45591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5395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5834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9238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6542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04306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53150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715002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16723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34089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644792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4684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/>
          </p:cNvSpPr>
          <p:nvPr/>
        </p:nvSpPr>
        <p:spPr>
          <a:xfrm>
            <a:off x="0" y="0"/>
            <a:ext cx="9144000" cy="5340623"/>
          </a:xfrm>
          <a:prstGeom prst="rect">
            <a:avLst/>
          </a:prstGeom>
          <a:solidFill>
            <a:srgbClr val="FCD8C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 lyttende kreds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3704555"/>
            <a:ext cx="3955211" cy="124182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1600" dirty="0">
                <a:solidFill>
                  <a:srgbClr val="164194"/>
                </a:solidFill>
              </a:rPr>
              <a:t>Lokale partnerskaber om et godt ældreliv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400" dirty="0">
                <a:solidFill>
                  <a:srgbClr val="164194"/>
                </a:solidFill>
              </a:rPr>
              <a:t>I</a:t>
            </a:r>
            <a:r>
              <a:rPr lang="en-DK" sz="1400" dirty="0">
                <a:solidFill>
                  <a:srgbClr val="164194"/>
                </a:solidFill>
              </a:rPr>
              <a:t>nspiration og værktøjer 2025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27EFC11-0BC0-8BDA-4241-F18306CF4512}"/>
              </a:ext>
            </a:extLst>
          </p:cNvPr>
          <p:cNvSpPr/>
          <p:nvPr/>
        </p:nvSpPr>
        <p:spPr>
          <a:xfrm>
            <a:off x="5387195" y="1235037"/>
            <a:ext cx="3312543" cy="3312543"/>
          </a:xfrm>
          <a:prstGeom prst="ellipse">
            <a:avLst/>
          </a:prstGeom>
          <a:solidFill>
            <a:srgbClr val="E94E1B">
              <a:alpha val="7921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4F913FE-0F42-66E5-8DE9-05F254BB2AA3}"/>
              </a:ext>
            </a:extLst>
          </p:cNvPr>
          <p:cNvSpPr/>
          <p:nvPr/>
        </p:nvSpPr>
        <p:spPr>
          <a:xfrm>
            <a:off x="7362642" y="1235037"/>
            <a:ext cx="3312543" cy="3312543"/>
          </a:xfrm>
          <a:prstGeom prst="ellipse">
            <a:avLst/>
          </a:prstGeom>
          <a:solidFill>
            <a:srgbClr val="E94E1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highlight>
                <a:srgbClr val="E94E1B"/>
              </a:highlight>
            </a:endParaRPr>
          </a:p>
        </p:txBody>
      </p:sp>
      <p:pic>
        <p:nvPicPr>
          <p:cNvPr id="4" name="Picture 3" descr="A blue and gold logo&#10;&#10;Description automatically generated">
            <a:extLst>
              <a:ext uri="{FF2B5EF4-FFF2-40B4-BE49-F238E27FC236}">
                <a16:creationId xmlns:a16="http://schemas.microsoft.com/office/drawing/2014/main" id="{B597C679-B856-2870-0C5B-43A29D079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622" y="4398003"/>
            <a:ext cx="1580270" cy="29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996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 lyttende kreds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576263" y="1147314"/>
            <a:ext cx="66785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 sidder i en cirkel</a:t>
            </a:r>
            <a:b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Taletid én af gangen</a:t>
            </a:r>
            <a:b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“Punktum” og/eller “Pas”</a:t>
            </a:r>
            <a:b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God,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hvis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man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skal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lytte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til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hinanden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</a:t>
            </a:r>
            <a:b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</a:b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og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give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plads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til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perspektivforskelle</a:t>
            </a:r>
            <a:b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</a:br>
            <a:endParaRPr lang="en-GB" sz="1600" dirty="0">
              <a:solidFill>
                <a:srgbClr val="122E81"/>
              </a:solidFill>
              <a:effectLst/>
              <a:latin typeface="Helvetica Neue" panose="02000503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Tydeliggøre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overfor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hinanden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, </a:t>
            </a:r>
            <a:b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</a:b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at man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trækker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i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samme</a:t>
            </a:r>
            <a:r>
              <a:rPr lang="en-GB" sz="1600" dirty="0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n-GB" sz="1600" dirty="0" err="1">
                <a:solidFill>
                  <a:srgbClr val="122E81"/>
                </a:solidFill>
                <a:effectLst/>
                <a:latin typeface="Helvetica Neue" panose="02000503000000020004" pitchFamily="2" charset="0"/>
              </a:rPr>
              <a:t>retning</a:t>
            </a:r>
            <a:endParaRPr lang="en-GB" sz="1600" dirty="0">
              <a:solidFill>
                <a:srgbClr val="122E81"/>
              </a:solidFill>
              <a:effectLst/>
              <a:latin typeface="Helvetica Neue" panose="02000503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DK" sz="1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05053F5-105B-4203-377A-9E2A1B008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7314" y="835630"/>
            <a:ext cx="3967920" cy="312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1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 lyttende kreds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576263" y="1147314"/>
            <a:ext cx="66785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håber jeg på, at vi sammen er lykkes med</a:t>
            </a:r>
            <a:br>
              <a:rPr lang="da-DK" sz="16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6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ældreområdet om 12 måneder?</a:t>
            </a:r>
            <a:br>
              <a:rPr lang="en-DK" sz="16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K" sz="1600" dirty="0">
              <a:solidFill>
                <a:srgbClr val="1641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DK" sz="16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kan jeg bidrage med?</a:t>
            </a:r>
            <a:br>
              <a:rPr lang="en-DK" sz="16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DK" sz="16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 hvad er min rolle </a:t>
            </a:r>
            <a:r>
              <a:rPr lang="en-GB" sz="1600" i="1" dirty="0" err="1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16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DK" sz="1600" i="1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vi kommer derhen?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05053F5-105B-4203-377A-9E2A1B008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7314" y="835630"/>
            <a:ext cx="3967920" cy="312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52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498</TotalTime>
  <Words>110</Words>
  <Application>Microsoft Office PowerPoint</Application>
  <PresentationFormat>Skærmshow (16:9)</PresentationFormat>
  <Paragraphs>17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Helvetica Neue</vt:lpstr>
      <vt:lpstr>Office Theme</vt:lpstr>
      <vt:lpstr>Den lyttende kreds</vt:lpstr>
      <vt:lpstr>Den lyttende kreds</vt:lpstr>
      <vt:lpstr>Den lyttende kreds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 lyttende kreds</dc:title>
  <dc:creator>Lene Rose</dc:creator>
  <cp:lastModifiedBy>Malene Hedegaard</cp:lastModifiedBy>
  <cp:revision>13</cp:revision>
  <dcterms:created xsi:type="dcterms:W3CDTF">2025-11-13T14:10:45Z</dcterms:created>
  <dcterms:modified xsi:type="dcterms:W3CDTF">2025-11-24T09:35:07Z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2025-11-20T15:26:09Z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3794ece6-2759-4305-b0a5-d4c04a17afc6</vt:lpwstr>
  </property>
  <property fmtid="{D5CDD505-2E9C-101B-9397-08002B2CF9AE}" pid="7" name="MSIP_Label_defa4170-0d19-0005-0004-bc88714345d2_ActionId">
    <vt:lpwstr>24a5e7e1-b4b6-42cc-a2c9-1d8295e9b056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